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handoutMasterIdLst>
    <p:handoutMasterId r:id="rId34"/>
  </p:handoutMasterIdLst>
  <p:sldIdLst>
    <p:sldId id="276" r:id="rId2"/>
    <p:sldId id="355" r:id="rId3"/>
    <p:sldId id="379" r:id="rId4"/>
    <p:sldId id="404" r:id="rId5"/>
    <p:sldId id="377" r:id="rId6"/>
    <p:sldId id="405" r:id="rId7"/>
    <p:sldId id="380" r:id="rId8"/>
    <p:sldId id="381" r:id="rId9"/>
    <p:sldId id="408" r:id="rId10"/>
    <p:sldId id="382" r:id="rId11"/>
    <p:sldId id="383" r:id="rId12"/>
    <p:sldId id="384" r:id="rId13"/>
    <p:sldId id="385" r:id="rId14"/>
    <p:sldId id="386" r:id="rId15"/>
    <p:sldId id="387" r:id="rId16"/>
    <p:sldId id="389" r:id="rId17"/>
    <p:sldId id="390" r:id="rId18"/>
    <p:sldId id="391" r:id="rId19"/>
    <p:sldId id="406" r:id="rId20"/>
    <p:sldId id="403" r:id="rId21"/>
    <p:sldId id="392" r:id="rId22"/>
    <p:sldId id="393" r:id="rId23"/>
    <p:sldId id="395" r:id="rId24"/>
    <p:sldId id="394" r:id="rId25"/>
    <p:sldId id="396" r:id="rId26"/>
    <p:sldId id="397" r:id="rId27"/>
    <p:sldId id="398" r:id="rId28"/>
    <p:sldId id="399" r:id="rId29"/>
    <p:sldId id="400" r:id="rId30"/>
    <p:sldId id="401" r:id="rId31"/>
    <p:sldId id="40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B32F"/>
    <a:srgbClr val="5DD5FF"/>
    <a:srgbClr val="F2F2F2"/>
    <a:srgbClr val="9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21" autoAdjust="0"/>
    <p:restoredTop sz="94660"/>
  </p:normalViewPr>
  <p:slideViewPr>
    <p:cSldViewPr snapToGrid="0">
      <p:cViewPr>
        <p:scale>
          <a:sx n="62" d="100"/>
          <a:sy n="62" d="100"/>
        </p:scale>
        <p:origin x="840" y="1048"/>
      </p:cViewPr>
      <p:guideLst>
        <p:guide orient="horz" pos="2160"/>
        <p:guide pos="3840"/>
      </p:guideLst>
    </p:cSldViewPr>
  </p:slideViewPr>
  <p:notesTextViewPr>
    <p:cViewPr>
      <p:scale>
        <a:sx n="1" d="1"/>
        <a:sy n="1" d="1"/>
      </p:scale>
      <p:origin x="0" y="0"/>
    </p:cViewPr>
  </p:notesTextViewPr>
  <p:notesViewPr>
    <p:cSldViewPr snapToGrid="0">
      <p:cViewPr varScale="1">
        <p:scale>
          <a:sx n="85" d="100"/>
          <a:sy n="85" d="100"/>
        </p:scale>
        <p:origin x="-377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A65293C-89B4-4B4C-90C7-F6C7AA1F3898}" type="datetimeFigureOut">
              <a:rPr lang="en-GB" smtClean="0"/>
              <a:t>13/08/2018</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8C34B9-BB33-493D-829D-0DCA1AEE3D75}" type="slidenum">
              <a:rPr lang="en-GB" smtClean="0"/>
              <a:t>‹#›</a:t>
            </a:fld>
            <a:endParaRPr lang="en-GB"/>
          </a:p>
        </p:txBody>
      </p:sp>
    </p:spTree>
    <p:extLst>
      <p:ext uri="{BB962C8B-B14F-4D97-AF65-F5344CB8AC3E}">
        <p14:creationId xmlns:p14="http://schemas.microsoft.com/office/powerpoint/2010/main" val="1131034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AE72AC-7725-4022-B757-8B540780C4FA}" type="datetimeFigureOut">
              <a:rPr lang="en-GB" smtClean="0"/>
              <a:t>13/08/2018</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CC005C-910A-483E-9F28-BAA6D7134DA0}" type="slidenum">
              <a:rPr lang="en-GB" smtClean="0"/>
              <a:t>‹#›</a:t>
            </a:fld>
            <a:endParaRPr lang="en-GB" dirty="0"/>
          </a:p>
        </p:txBody>
      </p:sp>
    </p:spTree>
    <p:extLst>
      <p:ext uri="{BB962C8B-B14F-4D97-AF65-F5344CB8AC3E}">
        <p14:creationId xmlns:p14="http://schemas.microsoft.com/office/powerpoint/2010/main" val="2905364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Orange">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9248" t="13152" r="12083" b="12472"/>
          <a:stretch/>
        </p:blipFill>
        <p:spPr>
          <a:xfrm>
            <a:off x="0" y="0"/>
            <a:ext cx="12192000" cy="5453149"/>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r="11606" b="36302"/>
          <a:stretch/>
        </p:blipFill>
        <p:spPr>
          <a:xfrm>
            <a:off x="6367549" y="2271015"/>
            <a:ext cx="5824451" cy="4586985"/>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90391" y="5611945"/>
            <a:ext cx="5498824" cy="902747"/>
          </a:xfrm>
          <a:prstGeom prst="rect">
            <a:avLst/>
          </a:prstGeom>
        </p:spPr>
      </p:pic>
      <p:sp>
        <p:nvSpPr>
          <p:cNvPr id="7" name="Title 1"/>
          <p:cNvSpPr>
            <a:spLocks noGrp="1"/>
          </p:cNvSpPr>
          <p:nvPr>
            <p:ph type="ctrTitle"/>
          </p:nvPr>
        </p:nvSpPr>
        <p:spPr>
          <a:xfrm>
            <a:off x="2610196" y="3678043"/>
            <a:ext cx="9305765" cy="941677"/>
          </a:xfrm>
          <a:prstGeom prst="rect">
            <a:avLst/>
          </a:prstGeom>
        </p:spPr>
        <p:txBody>
          <a:bodyPr anchor="t">
            <a:normAutofit/>
          </a:bodyPr>
          <a:lstStyle>
            <a:lvl1pPr algn="r">
              <a:defRPr sz="4800">
                <a:solidFill>
                  <a:schemeClr val="tx2"/>
                </a:solidFill>
              </a:defRPr>
            </a:lvl1pPr>
          </a:lstStyle>
          <a:p>
            <a:r>
              <a:rPr lang="en-US" dirty="0"/>
              <a:t>Click to edit Master title style</a:t>
            </a:r>
            <a:endParaRPr lang="en-GB" dirty="0"/>
          </a:p>
        </p:txBody>
      </p:sp>
      <p:sp>
        <p:nvSpPr>
          <p:cNvPr id="8" name="Subtitle 2"/>
          <p:cNvSpPr>
            <a:spLocks noGrp="1"/>
          </p:cNvSpPr>
          <p:nvPr>
            <p:ph type="subTitle" idx="1"/>
          </p:nvPr>
        </p:nvSpPr>
        <p:spPr>
          <a:xfrm>
            <a:off x="2610196" y="4623583"/>
            <a:ext cx="9277004" cy="827881"/>
          </a:xfrm>
          <a:prstGeom prst="rect">
            <a:avLst/>
          </a:prstGeom>
        </p:spPr>
        <p:txBody>
          <a:bodyPr/>
          <a:lstStyle>
            <a:lvl1pPr marL="0" indent="0" algn="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964823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 1 ">
    <p:spTree>
      <p:nvGrpSpPr>
        <p:cNvPr id="1" name=""/>
        <p:cNvGrpSpPr/>
        <p:nvPr/>
      </p:nvGrpSpPr>
      <p:grpSpPr>
        <a:xfrm>
          <a:off x="0" y="0"/>
          <a:ext cx="0" cy="0"/>
          <a:chOff x="0" y="0"/>
          <a:chExt cx="0" cy="0"/>
        </a:xfrm>
      </p:grpSpPr>
      <p:sp>
        <p:nvSpPr>
          <p:cNvPr id="2" name="Title 1"/>
          <p:cNvSpPr>
            <a:spLocks noGrp="1"/>
          </p:cNvSpPr>
          <p:nvPr>
            <p:ph type="title"/>
          </p:nvPr>
        </p:nvSpPr>
        <p:spPr>
          <a:xfrm>
            <a:off x="1044388" y="1194954"/>
            <a:ext cx="10103224" cy="921414"/>
          </a:xfrm>
          <a:prstGeom prst="rect">
            <a:avLst/>
          </a:prstGeom>
        </p:spPr>
        <p:txBody>
          <a:bodyPr/>
          <a:lstStyle>
            <a:lvl1pPr algn="l">
              <a:defRPr/>
            </a:lvl1pPr>
          </a:lstStyle>
          <a:p>
            <a:r>
              <a:rPr lang="en-US" dirty="0"/>
              <a:t>Click to edit Master title style</a:t>
            </a:r>
            <a:endParaRPr lang="en-GB" dirty="0"/>
          </a:p>
        </p:txBody>
      </p:sp>
      <p:sp>
        <p:nvSpPr>
          <p:cNvPr id="3" name="Rectangle 2"/>
          <p:cNvSpPr/>
          <p:nvPr userDrawn="1"/>
        </p:nvSpPr>
        <p:spPr>
          <a:xfrm flipH="1">
            <a:off x="-1074" y="3308465"/>
            <a:ext cx="12193074" cy="3549535"/>
          </a:xfrm>
          <a:custGeom>
            <a:avLst/>
            <a:gdLst>
              <a:gd name="connsiteX0" fmla="*/ 0 w 12192000"/>
              <a:gd name="connsiteY0" fmla="*/ 0 h 4763193"/>
              <a:gd name="connsiteX1" fmla="*/ 12192000 w 12192000"/>
              <a:gd name="connsiteY1" fmla="*/ 0 h 4763193"/>
              <a:gd name="connsiteX2" fmla="*/ 12192000 w 12192000"/>
              <a:gd name="connsiteY2" fmla="*/ 4763193 h 4763193"/>
              <a:gd name="connsiteX3" fmla="*/ 0 w 12192000"/>
              <a:gd name="connsiteY3" fmla="*/ 4763193 h 4763193"/>
              <a:gd name="connsiteX4" fmla="*/ 0 w 12192000"/>
              <a:gd name="connsiteY4" fmla="*/ 0 h 4763193"/>
              <a:gd name="connsiteX0" fmla="*/ 0 w 12192000"/>
              <a:gd name="connsiteY0" fmla="*/ 8 h 4763201"/>
              <a:gd name="connsiteX1" fmla="*/ 8412480 w 12192000"/>
              <a:gd name="connsiteY1" fmla="*/ 2726583 h 4763201"/>
              <a:gd name="connsiteX2" fmla="*/ 12192000 w 12192000"/>
              <a:gd name="connsiteY2" fmla="*/ 8 h 4763201"/>
              <a:gd name="connsiteX3" fmla="*/ 12192000 w 12192000"/>
              <a:gd name="connsiteY3" fmla="*/ 4763201 h 4763201"/>
              <a:gd name="connsiteX4" fmla="*/ 0 w 12192000"/>
              <a:gd name="connsiteY4" fmla="*/ 4763201 h 4763201"/>
              <a:gd name="connsiteX5" fmla="*/ 0 w 12192000"/>
              <a:gd name="connsiteY5" fmla="*/ 8 h 4763201"/>
              <a:gd name="connsiteX0" fmla="*/ 0 w 12192000"/>
              <a:gd name="connsiteY0" fmla="*/ 8 h 4763201"/>
              <a:gd name="connsiteX1" fmla="*/ 8412480 w 12192000"/>
              <a:gd name="connsiteY1" fmla="*/ 2726583 h 4763201"/>
              <a:gd name="connsiteX2" fmla="*/ 12192000 w 12192000"/>
              <a:gd name="connsiteY2" fmla="*/ 8 h 4763201"/>
              <a:gd name="connsiteX3" fmla="*/ 12192000 w 12192000"/>
              <a:gd name="connsiteY3" fmla="*/ 4763201 h 4763201"/>
              <a:gd name="connsiteX4" fmla="*/ 0 w 12192000"/>
              <a:gd name="connsiteY4" fmla="*/ 4763201 h 4763201"/>
              <a:gd name="connsiteX5" fmla="*/ 0 w 12192000"/>
              <a:gd name="connsiteY5" fmla="*/ 8 h 4763201"/>
              <a:gd name="connsiteX0" fmla="*/ 0 w 12192000"/>
              <a:gd name="connsiteY0" fmla="*/ 8 h 4763201"/>
              <a:gd name="connsiteX1" fmla="*/ 8412480 w 12192000"/>
              <a:gd name="connsiteY1" fmla="*/ 2726583 h 4763201"/>
              <a:gd name="connsiteX2" fmla="*/ 12192000 w 12192000"/>
              <a:gd name="connsiteY2" fmla="*/ 8 h 4763201"/>
              <a:gd name="connsiteX3" fmla="*/ 12192000 w 12192000"/>
              <a:gd name="connsiteY3" fmla="*/ 4763201 h 4763201"/>
              <a:gd name="connsiteX4" fmla="*/ 0 w 12192000"/>
              <a:gd name="connsiteY4" fmla="*/ 4763201 h 4763201"/>
              <a:gd name="connsiteX5" fmla="*/ 0 w 12192000"/>
              <a:gd name="connsiteY5" fmla="*/ 8 h 4763201"/>
              <a:gd name="connsiteX0" fmla="*/ 1074 w 12193074"/>
              <a:gd name="connsiteY0" fmla="*/ 0 h 4763193"/>
              <a:gd name="connsiteX1" fmla="*/ 8413554 w 12193074"/>
              <a:gd name="connsiteY1" fmla="*/ 2726575 h 4763193"/>
              <a:gd name="connsiteX2" fmla="*/ 12193074 w 12193074"/>
              <a:gd name="connsiteY2" fmla="*/ 0 h 4763193"/>
              <a:gd name="connsiteX3" fmla="*/ 12193074 w 12193074"/>
              <a:gd name="connsiteY3" fmla="*/ 4763193 h 4763193"/>
              <a:gd name="connsiteX4" fmla="*/ 1074 w 12193074"/>
              <a:gd name="connsiteY4" fmla="*/ 4763193 h 4763193"/>
              <a:gd name="connsiteX5" fmla="*/ 1074 w 12193074"/>
              <a:gd name="connsiteY5" fmla="*/ 0 h 476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74" h="4763193">
                <a:moveTo>
                  <a:pt x="1074" y="0"/>
                </a:moveTo>
                <a:cubicBezTo>
                  <a:pt x="-109762" y="11083"/>
                  <a:pt x="8391387" y="2732117"/>
                  <a:pt x="8413554" y="2726575"/>
                </a:cubicBezTo>
                <a:cubicBezTo>
                  <a:pt x="8426485" y="2748743"/>
                  <a:pt x="10933234" y="908858"/>
                  <a:pt x="12193074" y="0"/>
                </a:cubicBezTo>
                <a:lnTo>
                  <a:pt x="12193074" y="4763193"/>
                </a:lnTo>
                <a:lnTo>
                  <a:pt x="1074" y="4763193"/>
                </a:lnTo>
                <a:lnTo>
                  <a:pt x="1074"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b="53333"/>
          <a:stretch/>
        </p:blipFill>
        <p:spPr>
          <a:xfrm>
            <a:off x="6095463" y="5531949"/>
            <a:ext cx="6096000" cy="922364"/>
          </a:xfrm>
          <a:prstGeom prst="rect">
            <a:avLst/>
          </a:prstGeom>
        </p:spPr>
      </p:pic>
    </p:spTree>
    <p:extLst>
      <p:ext uri="{BB962C8B-B14F-4D97-AF65-F5344CB8AC3E}">
        <p14:creationId xmlns:p14="http://schemas.microsoft.com/office/powerpoint/2010/main" val="193022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ement - 2 ">
    <p:spTree>
      <p:nvGrpSpPr>
        <p:cNvPr id="1" name=""/>
        <p:cNvGrpSpPr/>
        <p:nvPr/>
      </p:nvGrpSpPr>
      <p:grpSpPr>
        <a:xfrm>
          <a:off x="0" y="0"/>
          <a:ext cx="0" cy="0"/>
          <a:chOff x="0" y="0"/>
          <a:chExt cx="0" cy="0"/>
        </a:xfrm>
      </p:grpSpPr>
      <p:sp>
        <p:nvSpPr>
          <p:cNvPr id="2" name="Title 1"/>
          <p:cNvSpPr>
            <a:spLocks noGrp="1"/>
          </p:cNvSpPr>
          <p:nvPr>
            <p:ph type="title"/>
          </p:nvPr>
        </p:nvSpPr>
        <p:spPr>
          <a:xfrm>
            <a:off x="840727" y="1028700"/>
            <a:ext cx="10103224" cy="921414"/>
          </a:xfrm>
          <a:prstGeom prst="rect">
            <a:avLst/>
          </a:prstGeom>
        </p:spPr>
        <p:txBody>
          <a:bodyPr/>
          <a:lstStyle>
            <a:lvl1pPr algn="l">
              <a:defRPr>
                <a:solidFill>
                  <a:schemeClr val="bg2"/>
                </a:solidFill>
              </a:defRPr>
            </a:lvl1pPr>
          </a:lstStyle>
          <a:p>
            <a:r>
              <a:rPr lang="en-US"/>
              <a:t>Click to edit Master title style</a:t>
            </a:r>
            <a:endParaRPr lang="en-GB"/>
          </a:p>
        </p:txBody>
      </p:sp>
      <p:sp>
        <p:nvSpPr>
          <p:cNvPr id="3" name="Rectangle 2"/>
          <p:cNvSpPr/>
          <p:nvPr userDrawn="1"/>
        </p:nvSpPr>
        <p:spPr>
          <a:xfrm>
            <a:off x="-1074" y="3308465"/>
            <a:ext cx="12193074" cy="3549535"/>
          </a:xfrm>
          <a:custGeom>
            <a:avLst/>
            <a:gdLst>
              <a:gd name="connsiteX0" fmla="*/ 0 w 12192000"/>
              <a:gd name="connsiteY0" fmla="*/ 0 h 4763193"/>
              <a:gd name="connsiteX1" fmla="*/ 12192000 w 12192000"/>
              <a:gd name="connsiteY1" fmla="*/ 0 h 4763193"/>
              <a:gd name="connsiteX2" fmla="*/ 12192000 w 12192000"/>
              <a:gd name="connsiteY2" fmla="*/ 4763193 h 4763193"/>
              <a:gd name="connsiteX3" fmla="*/ 0 w 12192000"/>
              <a:gd name="connsiteY3" fmla="*/ 4763193 h 4763193"/>
              <a:gd name="connsiteX4" fmla="*/ 0 w 12192000"/>
              <a:gd name="connsiteY4" fmla="*/ 0 h 4763193"/>
              <a:gd name="connsiteX0" fmla="*/ 0 w 12192000"/>
              <a:gd name="connsiteY0" fmla="*/ 8 h 4763201"/>
              <a:gd name="connsiteX1" fmla="*/ 8412480 w 12192000"/>
              <a:gd name="connsiteY1" fmla="*/ 2726583 h 4763201"/>
              <a:gd name="connsiteX2" fmla="*/ 12192000 w 12192000"/>
              <a:gd name="connsiteY2" fmla="*/ 8 h 4763201"/>
              <a:gd name="connsiteX3" fmla="*/ 12192000 w 12192000"/>
              <a:gd name="connsiteY3" fmla="*/ 4763201 h 4763201"/>
              <a:gd name="connsiteX4" fmla="*/ 0 w 12192000"/>
              <a:gd name="connsiteY4" fmla="*/ 4763201 h 4763201"/>
              <a:gd name="connsiteX5" fmla="*/ 0 w 12192000"/>
              <a:gd name="connsiteY5" fmla="*/ 8 h 4763201"/>
              <a:gd name="connsiteX0" fmla="*/ 0 w 12192000"/>
              <a:gd name="connsiteY0" fmla="*/ 8 h 4763201"/>
              <a:gd name="connsiteX1" fmla="*/ 8412480 w 12192000"/>
              <a:gd name="connsiteY1" fmla="*/ 2726583 h 4763201"/>
              <a:gd name="connsiteX2" fmla="*/ 12192000 w 12192000"/>
              <a:gd name="connsiteY2" fmla="*/ 8 h 4763201"/>
              <a:gd name="connsiteX3" fmla="*/ 12192000 w 12192000"/>
              <a:gd name="connsiteY3" fmla="*/ 4763201 h 4763201"/>
              <a:gd name="connsiteX4" fmla="*/ 0 w 12192000"/>
              <a:gd name="connsiteY4" fmla="*/ 4763201 h 4763201"/>
              <a:gd name="connsiteX5" fmla="*/ 0 w 12192000"/>
              <a:gd name="connsiteY5" fmla="*/ 8 h 4763201"/>
              <a:gd name="connsiteX0" fmla="*/ 0 w 12192000"/>
              <a:gd name="connsiteY0" fmla="*/ 8 h 4763201"/>
              <a:gd name="connsiteX1" fmla="*/ 8412480 w 12192000"/>
              <a:gd name="connsiteY1" fmla="*/ 2726583 h 4763201"/>
              <a:gd name="connsiteX2" fmla="*/ 12192000 w 12192000"/>
              <a:gd name="connsiteY2" fmla="*/ 8 h 4763201"/>
              <a:gd name="connsiteX3" fmla="*/ 12192000 w 12192000"/>
              <a:gd name="connsiteY3" fmla="*/ 4763201 h 4763201"/>
              <a:gd name="connsiteX4" fmla="*/ 0 w 12192000"/>
              <a:gd name="connsiteY4" fmla="*/ 4763201 h 4763201"/>
              <a:gd name="connsiteX5" fmla="*/ 0 w 12192000"/>
              <a:gd name="connsiteY5" fmla="*/ 8 h 4763201"/>
              <a:gd name="connsiteX0" fmla="*/ 1074 w 12193074"/>
              <a:gd name="connsiteY0" fmla="*/ 0 h 4763193"/>
              <a:gd name="connsiteX1" fmla="*/ 8413554 w 12193074"/>
              <a:gd name="connsiteY1" fmla="*/ 2726575 h 4763193"/>
              <a:gd name="connsiteX2" fmla="*/ 12193074 w 12193074"/>
              <a:gd name="connsiteY2" fmla="*/ 0 h 4763193"/>
              <a:gd name="connsiteX3" fmla="*/ 12193074 w 12193074"/>
              <a:gd name="connsiteY3" fmla="*/ 4763193 h 4763193"/>
              <a:gd name="connsiteX4" fmla="*/ 1074 w 12193074"/>
              <a:gd name="connsiteY4" fmla="*/ 4763193 h 4763193"/>
              <a:gd name="connsiteX5" fmla="*/ 1074 w 12193074"/>
              <a:gd name="connsiteY5" fmla="*/ 0 h 476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74" h="4763193">
                <a:moveTo>
                  <a:pt x="1074" y="0"/>
                </a:moveTo>
                <a:cubicBezTo>
                  <a:pt x="-109762" y="11083"/>
                  <a:pt x="8391387" y="2732117"/>
                  <a:pt x="8413554" y="2726575"/>
                </a:cubicBezTo>
                <a:cubicBezTo>
                  <a:pt x="8426485" y="2748743"/>
                  <a:pt x="10933234" y="908858"/>
                  <a:pt x="12193074" y="0"/>
                </a:cubicBezTo>
                <a:lnTo>
                  <a:pt x="12193074" y="4763193"/>
                </a:lnTo>
                <a:lnTo>
                  <a:pt x="1074" y="4763193"/>
                </a:lnTo>
                <a:lnTo>
                  <a:pt x="1074"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7016" y="5628570"/>
            <a:ext cx="5498824" cy="902747"/>
          </a:xfrm>
          <a:prstGeom prst="rect">
            <a:avLst/>
          </a:prstGeom>
        </p:spPr>
      </p:pic>
    </p:spTree>
    <p:extLst>
      <p:ext uri="{BB962C8B-B14F-4D97-AF65-F5344CB8AC3E}">
        <p14:creationId xmlns:p14="http://schemas.microsoft.com/office/powerpoint/2010/main" val="2911078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 - full copy ">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r="11606" b="36302"/>
          <a:stretch/>
        </p:blipFill>
        <p:spPr>
          <a:xfrm>
            <a:off x="6367549" y="2271015"/>
            <a:ext cx="5824451" cy="4586985"/>
          </a:xfrm>
          <a:prstGeom prst="rect">
            <a:avLst/>
          </a:prstGeom>
        </p:spPr>
      </p:pic>
      <p:sp>
        <p:nvSpPr>
          <p:cNvPr id="2" name="Title 1"/>
          <p:cNvSpPr>
            <a:spLocks noGrp="1"/>
          </p:cNvSpPr>
          <p:nvPr>
            <p:ph type="title"/>
          </p:nvPr>
        </p:nvSpPr>
        <p:spPr>
          <a:xfrm>
            <a:off x="358589" y="365126"/>
            <a:ext cx="10103224" cy="921414"/>
          </a:xfrm>
          <a:prstGeom prst="rect">
            <a:avLst/>
          </a:prstGeom>
        </p:spPr>
        <p:txBody>
          <a:bodyPr anchor="ctr"/>
          <a:lstStyle>
            <a:lvl1pPr algn="l">
              <a:defRPr/>
            </a:lvl1pPr>
          </a:lstStyle>
          <a:p>
            <a:r>
              <a:rPr lang="en-US"/>
              <a:t>Click to edit Master title style</a:t>
            </a:r>
            <a:endParaRPr lang="en-GB"/>
          </a:p>
        </p:txBody>
      </p:sp>
      <p:sp>
        <p:nvSpPr>
          <p:cNvPr id="4" name="Text Placeholder 3"/>
          <p:cNvSpPr>
            <a:spLocks noGrp="1"/>
          </p:cNvSpPr>
          <p:nvPr>
            <p:ph type="body" sz="quarter" idx="13"/>
          </p:nvPr>
        </p:nvSpPr>
        <p:spPr>
          <a:xfrm>
            <a:off x="349624" y="1470212"/>
            <a:ext cx="11498166" cy="4858870"/>
          </a:xfrm>
          <a:prstGeom prst="rect">
            <a:avLst/>
          </a:prstGeom>
        </p:spPr>
        <p:txBody>
          <a:bodyPr/>
          <a:lstStyle>
            <a:lvl1pPr marL="514350" indent="-514350">
              <a:buFontTx/>
              <a:buBlip>
                <a:blip r:embed="rId3"/>
              </a:buBlip>
              <a:defRPr/>
            </a:lvl1pPr>
            <a:lvl2pPr marL="914400" indent="-457200">
              <a:buFontTx/>
              <a:buBlip>
                <a:blip r:embed="rId3"/>
              </a:buBlip>
              <a:defRPr/>
            </a:lvl2pPr>
            <a:lvl3pPr marL="1371600" indent="-457200">
              <a:buFontTx/>
              <a:buBlip>
                <a:blip r:embed="rId3"/>
              </a:buBlip>
              <a:defRPr/>
            </a:lvl3pPr>
            <a:lvl4pPr marL="1714500" indent="-342900">
              <a:buFontTx/>
              <a:buBlip>
                <a:blip r:embed="rId3"/>
              </a:buBlip>
              <a:defRPr/>
            </a:lvl4pPr>
            <a:lvl5pPr marL="2171700" indent="-342900">
              <a:buFontTx/>
              <a:buBlip>
                <a:blip r:embed="rId3"/>
              </a:buBlip>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0" name="Shape 95" descr="Code Nation Short Logo 1.png"/>
          <p:cNvPicPr preferRelativeResize="0"/>
          <p:nvPr userDrawn="1"/>
        </p:nvPicPr>
        <p:blipFill rotWithShape="1">
          <a:blip r:embed="rId4">
            <a:alphaModFix/>
          </a:blip>
          <a:srcRect t="495" b="485"/>
          <a:stretch/>
        </p:blipFill>
        <p:spPr>
          <a:xfrm>
            <a:off x="10689026" y="615200"/>
            <a:ext cx="1257376" cy="413500"/>
          </a:xfrm>
          <a:prstGeom prst="rect">
            <a:avLst/>
          </a:prstGeom>
          <a:noFill/>
          <a:ln>
            <a:noFill/>
          </a:ln>
        </p:spPr>
      </p:pic>
    </p:spTree>
    <p:extLst>
      <p:ext uri="{BB962C8B-B14F-4D97-AF65-F5344CB8AC3E}">
        <p14:creationId xmlns:p14="http://schemas.microsoft.com/office/powerpoint/2010/main" val="4265159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White - full copy ">
    <p:spTree>
      <p:nvGrpSpPr>
        <p:cNvPr id="1" name=""/>
        <p:cNvGrpSpPr/>
        <p:nvPr/>
      </p:nvGrpSpPr>
      <p:grpSpPr>
        <a:xfrm>
          <a:off x="0" y="0"/>
          <a:ext cx="0" cy="0"/>
          <a:chOff x="0" y="0"/>
          <a:chExt cx="0" cy="0"/>
        </a:xfrm>
      </p:grpSpPr>
      <p:sp>
        <p:nvSpPr>
          <p:cNvPr id="3" name="Rectangle 2"/>
          <p:cNvSpPr/>
          <p:nvPr userDrawn="1"/>
        </p:nvSpPr>
        <p:spPr>
          <a:xfrm>
            <a:off x="0" y="0"/>
            <a:ext cx="689428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58589" y="365126"/>
            <a:ext cx="10103224" cy="921414"/>
          </a:xfrm>
          <a:prstGeom prst="rect">
            <a:avLst/>
          </a:prstGeom>
        </p:spPr>
        <p:txBody>
          <a:bodyPr anchor="ctr"/>
          <a:lstStyle>
            <a:lvl1pPr algn="l">
              <a:defRPr>
                <a:solidFill>
                  <a:schemeClr val="tx2"/>
                </a:solidFill>
              </a:defRPr>
            </a:lvl1pPr>
          </a:lstStyle>
          <a:p>
            <a:r>
              <a:rPr lang="en-US"/>
              <a:t>Click to edit Master title style</a:t>
            </a:r>
            <a:endParaRPr lang="en-GB"/>
          </a:p>
        </p:txBody>
      </p:sp>
      <p:sp>
        <p:nvSpPr>
          <p:cNvPr id="4" name="Text Placeholder 3"/>
          <p:cNvSpPr>
            <a:spLocks noGrp="1"/>
          </p:cNvSpPr>
          <p:nvPr>
            <p:ph type="body" sz="quarter" idx="13"/>
          </p:nvPr>
        </p:nvSpPr>
        <p:spPr>
          <a:xfrm>
            <a:off x="349624" y="1470212"/>
            <a:ext cx="5572205" cy="4858870"/>
          </a:xfrm>
          <a:prstGeom prst="rect">
            <a:avLst/>
          </a:prstGeom>
        </p:spPr>
        <p:txBody>
          <a:bodyPr/>
          <a:lstStyle>
            <a:lvl1pPr marL="0" indent="0">
              <a:buFontTx/>
              <a:buNone/>
              <a:defRPr>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2" name="Picture 11"/>
          <p:cNvPicPr>
            <a:picLocks noChangeAspect="1"/>
          </p:cNvPicPr>
          <p:nvPr userDrawn="1"/>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r="11606" b="36302"/>
          <a:stretch/>
        </p:blipFill>
        <p:spPr>
          <a:xfrm>
            <a:off x="5413829" y="1519923"/>
            <a:ext cx="6778171" cy="5338077"/>
          </a:xfrm>
          <a:prstGeom prst="rect">
            <a:avLst/>
          </a:prstGeom>
        </p:spPr>
      </p:pic>
      <p:pic>
        <p:nvPicPr>
          <p:cNvPr id="10" name="Shape 95" descr="Code Nation Short Logo 1.png"/>
          <p:cNvPicPr preferRelativeResize="0"/>
          <p:nvPr userDrawn="1"/>
        </p:nvPicPr>
        <p:blipFill rotWithShape="1">
          <a:blip r:embed="rId3">
            <a:alphaModFix/>
          </a:blip>
          <a:srcRect t="495" b="485"/>
          <a:stretch/>
        </p:blipFill>
        <p:spPr>
          <a:xfrm>
            <a:off x="10689026" y="615200"/>
            <a:ext cx="1257376" cy="413500"/>
          </a:xfrm>
          <a:prstGeom prst="rect">
            <a:avLst/>
          </a:prstGeom>
          <a:noFill/>
          <a:ln>
            <a:noFill/>
          </a:ln>
        </p:spPr>
      </p:pic>
      <p:sp>
        <p:nvSpPr>
          <p:cNvPr id="7" name="Text Placeholder 7"/>
          <p:cNvSpPr>
            <a:spLocks noGrp="1"/>
          </p:cNvSpPr>
          <p:nvPr>
            <p:ph type="body" sz="quarter" idx="10"/>
          </p:nvPr>
        </p:nvSpPr>
        <p:spPr>
          <a:xfrm>
            <a:off x="7489371" y="1894794"/>
            <a:ext cx="4180114" cy="3590549"/>
          </a:xfrm>
          <a:prstGeom prst="rect">
            <a:avLst/>
          </a:prstGeom>
        </p:spPr>
        <p:txBody>
          <a:bodyPr anchor="ctr">
            <a:normAutofit/>
          </a:bodyPr>
          <a:lstStyle>
            <a:lvl1pPr marL="0" indent="0" algn="ctr">
              <a:buFontTx/>
              <a:buNone/>
              <a:defRPr sz="4800">
                <a:solidFill>
                  <a:schemeClr val="tx2"/>
                </a:solidFill>
                <a:latin typeface="+mj-lt"/>
              </a:defRPr>
            </a:lvl1pPr>
            <a:lvl2pPr marL="457200" indent="0">
              <a:buFontTx/>
              <a:buNone/>
              <a:defRPr>
                <a:solidFill>
                  <a:schemeClr val="tx2"/>
                </a:solidFill>
                <a:latin typeface="+mj-lt"/>
              </a:defRPr>
            </a:lvl2pPr>
            <a:lvl3pPr marL="914400" indent="0">
              <a:buFontTx/>
              <a:buNone/>
              <a:defRPr>
                <a:solidFill>
                  <a:schemeClr val="tx2"/>
                </a:solidFill>
                <a:latin typeface="+mj-lt"/>
              </a:defRPr>
            </a:lvl3pPr>
            <a:lvl4pPr marL="1371600" indent="0">
              <a:buFontTx/>
              <a:buNone/>
              <a:defRPr>
                <a:solidFill>
                  <a:schemeClr val="tx2"/>
                </a:solidFill>
                <a:latin typeface="+mj-lt"/>
              </a:defRPr>
            </a:lvl4pPr>
            <a:lvl5pPr marL="1828800" indent="0">
              <a:buFontTx/>
              <a:buNone/>
              <a:defRPr>
                <a:solidFill>
                  <a:schemeClr val="tx2"/>
                </a:solidFill>
                <a:latin typeface="+mj-lt"/>
              </a:defRPr>
            </a:lvl5pPr>
          </a:lstStyle>
          <a:p>
            <a:pPr lvl="0"/>
            <a:r>
              <a:rPr lang="en-US" dirty="0"/>
              <a:t>Click to edit Master text styles</a:t>
            </a:r>
          </a:p>
        </p:txBody>
      </p:sp>
    </p:spTree>
    <p:extLst>
      <p:ext uri="{BB962C8B-B14F-4D97-AF65-F5344CB8AC3E}">
        <p14:creationId xmlns:p14="http://schemas.microsoft.com/office/powerpoint/2010/main" val="761177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White - full copy ">
    <p:spTree>
      <p:nvGrpSpPr>
        <p:cNvPr id="1" name=""/>
        <p:cNvGrpSpPr/>
        <p:nvPr/>
      </p:nvGrpSpPr>
      <p:grpSpPr>
        <a:xfrm>
          <a:off x="0" y="0"/>
          <a:ext cx="0" cy="0"/>
          <a:chOff x="0" y="0"/>
          <a:chExt cx="0" cy="0"/>
        </a:xfrm>
      </p:grpSpPr>
      <p:sp>
        <p:nvSpPr>
          <p:cNvPr id="3" name="Rectangle 2"/>
          <p:cNvSpPr/>
          <p:nvPr userDrawn="1"/>
        </p:nvSpPr>
        <p:spPr>
          <a:xfrm>
            <a:off x="4020457" y="0"/>
            <a:ext cx="817154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151085" y="365126"/>
            <a:ext cx="7692571" cy="921414"/>
          </a:xfrm>
          <a:prstGeom prst="rect">
            <a:avLst/>
          </a:prstGeom>
        </p:spPr>
        <p:txBody>
          <a:bodyPr anchor="ctr"/>
          <a:lstStyle>
            <a:lvl1pPr algn="l">
              <a:defRPr sz="4000">
                <a:solidFill>
                  <a:schemeClr val="bg2"/>
                </a:solidFill>
              </a:defRPr>
            </a:lvl1pPr>
          </a:lstStyle>
          <a:p>
            <a:r>
              <a:rPr lang="en-US" dirty="0"/>
              <a:t>Click to edit Master title style</a:t>
            </a:r>
            <a:endParaRPr lang="en-GB" dirty="0"/>
          </a:p>
        </p:txBody>
      </p:sp>
      <p:sp>
        <p:nvSpPr>
          <p:cNvPr id="4" name="Text Placeholder 3"/>
          <p:cNvSpPr>
            <a:spLocks noGrp="1"/>
          </p:cNvSpPr>
          <p:nvPr>
            <p:ph type="body" sz="quarter" idx="13"/>
          </p:nvPr>
        </p:nvSpPr>
        <p:spPr>
          <a:xfrm>
            <a:off x="4194628" y="1470212"/>
            <a:ext cx="7649029" cy="4858870"/>
          </a:xfrm>
          <a:prstGeom prst="rect">
            <a:avLst/>
          </a:prstGeom>
        </p:spPr>
        <p:txBody>
          <a:bodyPr/>
          <a:lstStyle>
            <a:lvl1pPr marL="0" indent="0">
              <a:buFontTx/>
              <a:buNone/>
              <a:defRPr>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2" name="Picture 11"/>
          <p:cNvPicPr>
            <a:picLocks noChangeAspect="1"/>
          </p:cNvPicPr>
          <p:nvPr userDrawn="1"/>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r="11606" b="36302"/>
          <a:stretch/>
        </p:blipFill>
        <p:spPr>
          <a:xfrm>
            <a:off x="7924800" y="3497412"/>
            <a:ext cx="4267200" cy="3360588"/>
          </a:xfrm>
          <a:prstGeom prst="rect">
            <a:avLst/>
          </a:prstGeom>
        </p:spPr>
      </p:pic>
      <p:pic>
        <p:nvPicPr>
          <p:cNvPr id="10" name="Shape 95" descr="Code Nation Short Logo 1.png"/>
          <p:cNvPicPr preferRelativeResize="0"/>
          <p:nvPr userDrawn="1"/>
        </p:nvPicPr>
        <p:blipFill rotWithShape="1">
          <a:blip r:embed="rId3">
            <a:alphaModFix/>
          </a:blip>
          <a:srcRect t="495" b="485"/>
          <a:stretch/>
        </p:blipFill>
        <p:spPr>
          <a:xfrm>
            <a:off x="340340" y="615200"/>
            <a:ext cx="1257376" cy="413500"/>
          </a:xfrm>
          <a:prstGeom prst="rect">
            <a:avLst/>
          </a:prstGeom>
          <a:noFill/>
          <a:ln>
            <a:noFill/>
          </a:ln>
        </p:spPr>
      </p:pic>
      <p:sp>
        <p:nvSpPr>
          <p:cNvPr id="7" name="Text Placeholder 7"/>
          <p:cNvSpPr>
            <a:spLocks noGrp="1"/>
          </p:cNvSpPr>
          <p:nvPr>
            <p:ph type="body" sz="quarter" idx="10"/>
          </p:nvPr>
        </p:nvSpPr>
        <p:spPr>
          <a:xfrm>
            <a:off x="551542" y="1822223"/>
            <a:ext cx="2714171" cy="4041549"/>
          </a:xfrm>
          <a:prstGeom prst="rect">
            <a:avLst/>
          </a:prstGeom>
        </p:spPr>
        <p:txBody>
          <a:bodyPr anchor="ctr">
            <a:normAutofit/>
          </a:bodyPr>
          <a:lstStyle>
            <a:lvl1pPr marL="0" indent="0" algn="ctr">
              <a:buFontTx/>
              <a:buNone/>
              <a:defRPr sz="3600">
                <a:solidFill>
                  <a:schemeClr val="tx2"/>
                </a:solidFill>
                <a:latin typeface="+mj-lt"/>
              </a:defRPr>
            </a:lvl1pPr>
            <a:lvl2pPr marL="457200" indent="0">
              <a:buFontTx/>
              <a:buNone/>
              <a:defRPr>
                <a:solidFill>
                  <a:schemeClr val="tx2"/>
                </a:solidFill>
                <a:latin typeface="+mj-lt"/>
              </a:defRPr>
            </a:lvl2pPr>
            <a:lvl3pPr marL="914400" indent="0">
              <a:buFontTx/>
              <a:buNone/>
              <a:defRPr>
                <a:solidFill>
                  <a:schemeClr val="tx2"/>
                </a:solidFill>
                <a:latin typeface="+mj-lt"/>
              </a:defRPr>
            </a:lvl3pPr>
            <a:lvl4pPr marL="1371600" indent="0">
              <a:buFontTx/>
              <a:buNone/>
              <a:defRPr>
                <a:solidFill>
                  <a:schemeClr val="tx2"/>
                </a:solidFill>
                <a:latin typeface="+mj-lt"/>
              </a:defRPr>
            </a:lvl4pPr>
            <a:lvl5pPr marL="1828800" indent="0">
              <a:buFontTx/>
              <a:buNone/>
              <a:defRPr>
                <a:solidFill>
                  <a:schemeClr val="tx2"/>
                </a:solidFill>
                <a:latin typeface="+mj-lt"/>
              </a:defRPr>
            </a:lvl5pPr>
          </a:lstStyle>
          <a:p>
            <a:pPr lvl="0"/>
            <a:r>
              <a:rPr lang="en-US" dirty="0"/>
              <a:t>Click to edit Master text styles</a:t>
            </a:r>
          </a:p>
        </p:txBody>
      </p:sp>
    </p:spTree>
    <p:extLst>
      <p:ext uri="{BB962C8B-B14F-4D97-AF65-F5344CB8AC3E}">
        <p14:creationId xmlns:p14="http://schemas.microsoft.com/office/powerpoint/2010/main" val="3436104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 - copy/picture ">
    <p:spTree>
      <p:nvGrpSpPr>
        <p:cNvPr id="1" name=""/>
        <p:cNvGrpSpPr/>
        <p:nvPr/>
      </p:nvGrpSpPr>
      <p:grpSpPr>
        <a:xfrm>
          <a:off x="0" y="0"/>
          <a:ext cx="0" cy="0"/>
          <a:chOff x="0" y="0"/>
          <a:chExt cx="0" cy="0"/>
        </a:xfrm>
      </p:grpSpPr>
      <p:sp>
        <p:nvSpPr>
          <p:cNvPr id="2" name="Title 1"/>
          <p:cNvSpPr>
            <a:spLocks noGrp="1"/>
          </p:cNvSpPr>
          <p:nvPr>
            <p:ph type="title"/>
          </p:nvPr>
        </p:nvSpPr>
        <p:spPr>
          <a:xfrm>
            <a:off x="358589" y="365126"/>
            <a:ext cx="10103224" cy="921414"/>
          </a:xfrm>
          <a:prstGeom prst="rect">
            <a:avLst/>
          </a:prstGeom>
        </p:spPr>
        <p:txBody>
          <a:bodyPr anchor="ctr"/>
          <a:lstStyle>
            <a:lvl1pPr algn="l">
              <a:defRPr/>
            </a:lvl1pPr>
          </a:lstStyle>
          <a:p>
            <a:r>
              <a:rPr lang="en-US"/>
              <a:t>Click to edit Master title style</a:t>
            </a:r>
            <a:endParaRPr lang="en-GB"/>
          </a:p>
        </p:txBody>
      </p:sp>
      <p:sp>
        <p:nvSpPr>
          <p:cNvPr id="4" name="Text Placeholder 3"/>
          <p:cNvSpPr>
            <a:spLocks noGrp="1"/>
          </p:cNvSpPr>
          <p:nvPr>
            <p:ph type="body" sz="quarter" idx="13"/>
          </p:nvPr>
        </p:nvSpPr>
        <p:spPr>
          <a:xfrm>
            <a:off x="349624" y="1470212"/>
            <a:ext cx="5567082" cy="4858870"/>
          </a:xfrm>
          <a:prstGeom prst="rect">
            <a:avLst/>
          </a:prstGeom>
        </p:spPr>
        <p:txBody>
          <a:bodyPr/>
          <a:lstStyle>
            <a:lvl1pPr marL="514350" indent="-514350">
              <a:buFontTx/>
              <a:buBlip>
                <a:blip r:embed="rId2"/>
              </a:buBlip>
              <a:defRPr/>
            </a:lvl1pPr>
            <a:lvl2pPr marL="914400" indent="-457200">
              <a:buFontTx/>
              <a:buBlip>
                <a:blip r:embed="rId2"/>
              </a:buBlip>
              <a:defRPr/>
            </a:lvl2pPr>
            <a:lvl3pPr marL="1371600" indent="-457200">
              <a:buFontTx/>
              <a:buBlip>
                <a:blip r:embed="rId2"/>
              </a:buBlip>
              <a:defRPr/>
            </a:lvl3pPr>
            <a:lvl4pPr marL="1714500" indent="-342900">
              <a:buFontTx/>
              <a:buBlip>
                <a:blip r:embed="rId2"/>
              </a:buBlip>
              <a:defRPr/>
            </a:lvl4pPr>
            <a:lvl5pPr marL="2171700" indent="-342900">
              <a:buFontTx/>
              <a:buBlip>
                <a:blip r:embed="rId2"/>
              </a:buBlip>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0" name="Shape 95" descr="Code Nation Short Logo 1.png"/>
          <p:cNvPicPr preferRelativeResize="0"/>
          <p:nvPr userDrawn="1"/>
        </p:nvPicPr>
        <p:blipFill rotWithShape="1">
          <a:blip r:embed="rId3">
            <a:alphaModFix/>
          </a:blip>
          <a:srcRect t="495" b="485"/>
          <a:stretch/>
        </p:blipFill>
        <p:spPr>
          <a:xfrm>
            <a:off x="10689026" y="615200"/>
            <a:ext cx="1257376" cy="413500"/>
          </a:xfrm>
          <a:prstGeom prst="rect">
            <a:avLst/>
          </a:prstGeom>
          <a:noFill/>
          <a:ln>
            <a:noFill/>
          </a:ln>
        </p:spPr>
      </p:pic>
      <p:sp>
        <p:nvSpPr>
          <p:cNvPr id="6" name="Picture Placeholder 5"/>
          <p:cNvSpPr>
            <a:spLocks noGrp="1"/>
          </p:cNvSpPr>
          <p:nvPr>
            <p:ph type="pic" sz="quarter" idx="15"/>
          </p:nvPr>
        </p:nvSpPr>
        <p:spPr>
          <a:xfrm>
            <a:off x="6293224" y="1470025"/>
            <a:ext cx="5554289" cy="4849813"/>
          </a:xfrm>
          <a:prstGeom prst="rect">
            <a:avLst/>
          </a:prstGeom>
        </p:spPr>
        <p:txBody>
          <a:bodyPr/>
          <a:lstStyle>
            <a:lvl1pPr marL="0" indent="0">
              <a:buNone/>
              <a:defRPr/>
            </a:lvl1pPr>
          </a:lstStyle>
          <a:p>
            <a:endParaRPr lang="en-GB" dirty="0"/>
          </a:p>
        </p:txBody>
      </p:sp>
    </p:spTree>
    <p:extLst>
      <p:ext uri="{BB962C8B-B14F-4D97-AF65-F5344CB8AC3E}">
        <p14:creationId xmlns:p14="http://schemas.microsoft.com/office/powerpoint/2010/main" val="13190253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 copy/table ">
    <p:spTree>
      <p:nvGrpSpPr>
        <p:cNvPr id="1" name=""/>
        <p:cNvGrpSpPr/>
        <p:nvPr/>
      </p:nvGrpSpPr>
      <p:grpSpPr>
        <a:xfrm>
          <a:off x="0" y="0"/>
          <a:ext cx="0" cy="0"/>
          <a:chOff x="0" y="0"/>
          <a:chExt cx="0" cy="0"/>
        </a:xfrm>
      </p:grpSpPr>
      <p:sp>
        <p:nvSpPr>
          <p:cNvPr id="2" name="Title 1"/>
          <p:cNvSpPr>
            <a:spLocks noGrp="1"/>
          </p:cNvSpPr>
          <p:nvPr>
            <p:ph type="title"/>
          </p:nvPr>
        </p:nvSpPr>
        <p:spPr>
          <a:xfrm>
            <a:off x="358589" y="365126"/>
            <a:ext cx="10103224" cy="921414"/>
          </a:xfrm>
          <a:prstGeom prst="rect">
            <a:avLst/>
          </a:prstGeom>
        </p:spPr>
        <p:txBody>
          <a:bodyPr anchor="ctr"/>
          <a:lstStyle>
            <a:lvl1pPr algn="l">
              <a:defRPr/>
            </a:lvl1pPr>
          </a:lstStyle>
          <a:p>
            <a:r>
              <a:rPr lang="en-US"/>
              <a:t>Click to edit Master title style</a:t>
            </a:r>
            <a:endParaRPr lang="en-GB"/>
          </a:p>
        </p:txBody>
      </p:sp>
      <p:sp>
        <p:nvSpPr>
          <p:cNvPr id="4" name="Text Placeholder 3"/>
          <p:cNvSpPr>
            <a:spLocks noGrp="1"/>
          </p:cNvSpPr>
          <p:nvPr>
            <p:ph type="body" sz="quarter" idx="13"/>
          </p:nvPr>
        </p:nvSpPr>
        <p:spPr>
          <a:xfrm>
            <a:off x="349624" y="1470212"/>
            <a:ext cx="5567082" cy="4858870"/>
          </a:xfrm>
          <a:prstGeom prst="rect">
            <a:avLst/>
          </a:prstGeom>
        </p:spPr>
        <p:txBody>
          <a:bodyPr/>
          <a:lstStyle>
            <a:lvl1pPr marL="514350" indent="-514350">
              <a:buFontTx/>
              <a:buBlip>
                <a:blip r:embed="rId2"/>
              </a:buBlip>
              <a:defRPr/>
            </a:lvl1pPr>
            <a:lvl2pPr marL="914400" indent="-457200">
              <a:buFontTx/>
              <a:buBlip>
                <a:blip r:embed="rId2"/>
              </a:buBlip>
              <a:defRPr/>
            </a:lvl2pPr>
            <a:lvl3pPr marL="1371600" indent="-457200">
              <a:buFontTx/>
              <a:buBlip>
                <a:blip r:embed="rId2"/>
              </a:buBlip>
              <a:defRPr/>
            </a:lvl3pPr>
            <a:lvl4pPr marL="1714500" indent="-342900">
              <a:buFontTx/>
              <a:buBlip>
                <a:blip r:embed="rId2"/>
              </a:buBlip>
              <a:defRPr/>
            </a:lvl4pPr>
            <a:lvl5pPr marL="2171700" indent="-342900">
              <a:buFontTx/>
              <a:buBlip>
                <a:blip r:embed="rId2"/>
              </a:buBlip>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0" name="Shape 95" descr="Code Nation Short Logo 1.png"/>
          <p:cNvPicPr preferRelativeResize="0"/>
          <p:nvPr userDrawn="1"/>
        </p:nvPicPr>
        <p:blipFill rotWithShape="1">
          <a:blip r:embed="rId3">
            <a:alphaModFix/>
          </a:blip>
          <a:srcRect t="495" b="485"/>
          <a:stretch/>
        </p:blipFill>
        <p:spPr>
          <a:xfrm>
            <a:off x="10689026" y="615200"/>
            <a:ext cx="1257376" cy="413500"/>
          </a:xfrm>
          <a:prstGeom prst="rect">
            <a:avLst/>
          </a:prstGeom>
          <a:noFill/>
          <a:ln>
            <a:noFill/>
          </a:ln>
        </p:spPr>
      </p:pic>
      <p:sp>
        <p:nvSpPr>
          <p:cNvPr id="7" name="Table Placeholder 6"/>
          <p:cNvSpPr>
            <a:spLocks noGrp="1"/>
          </p:cNvSpPr>
          <p:nvPr>
            <p:ph type="tbl" sz="quarter" idx="16"/>
          </p:nvPr>
        </p:nvSpPr>
        <p:spPr>
          <a:xfrm>
            <a:off x="6284259" y="1460500"/>
            <a:ext cx="5563253" cy="4859338"/>
          </a:xfrm>
          <a:prstGeom prst="rect">
            <a:avLst/>
          </a:prstGeom>
        </p:spPr>
        <p:txBody>
          <a:bodyPr/>
          <a:lstStyle/>
          <a:p>
            <a:endParaRPr lang="en-GB"/>
          </a:p>
        </p:txBody>
      </p:sp>
    </p:spTree>
    <p:extLst>
      <p:ext uri="{BB962C8B-B14F-4D97-AF65-F5344CB8AC3E}">
        <p14:creationId xmlns:p14="http://schemas.microsoft.com/office/powerpoint/2010/main" val="23727285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hite - copy/table ">
    <p:spTree>
      <p:nvGrpSpPr>
        <p:cNvPr id="1" name=""/>
        <p:cNvGrpSpPr/>
        <p:nvPr/>
      </p:nvGrpSpPr>
      <p:grpSpPr>
        <a:xfrm>
          <a:off x="0" y="0"/>
          <a:ext cx="0" cy="0"/>
          <a:chOff x="0" y="0"/>
          <a:chExt cx="0" cy="0"/>
        </a:xfrm>
      </p:grpSpPr>
      <p:pic>
        <p:nvPicPr>
          <p:cNvPr id="10" name="Shape 95" descr="Code Nation Short Logo 1.png"/>
          <p:cNvPicPr preferRelativeResize="0"/>
          <p:nvPr userDrawn="1"/>
        </p:nvPicPr>
        <p:blipFill rotWithShape="1">
          <a:blip r:embed="rId2">
            <a:alphaModFix/>
          </a:blip>
          <a:srcRect t="495" b="485"/>
          <a:stretch/>
        </p:blipFill>
        <p:spPr>
          <a:xfrm>
            <a:off x="10689026" y="615200"/>
            <a:ext cx="1257376" cy="413500"/>
          </a:xfrm>
          <a:prstGeom prst="rect">
            <a:avLst/>
          </a:prstGeom>
          <a:noFill/>
          <a:ln>
            <a:noFill/>
          </a:ln>
        </p:spPr>
      </p:pic>
    </p:spTree>
    <p:extLst>
      <p:ext uri="{BB962C8B-B14F-4D97-AF65-F5344CB8AC3E}">
        <p14:creationId xmlns:p14="http://schemas.microsoft.com/office/powerpoint/2010/main" val="25473843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 - full copy ">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r="11606" b="36302"/>
          <a:stretch/>
        </p:blipFill>
        <p:spPr>
          <a:xfrm>
            <a:off x="6367549" y="2271015"/>
            <a:ext cx="5824451" cy="4586985"/>
          </a:xfrm>
          <a:prstGeom prst="rect">
            <a:avLst/>
          </a:prstGeom>
        </p:spPr>
      </p:pic>
      <p:sp>
        <p:nvSpPr>
          <p:cNvPr id="2" name="Title 1"/>
          <p:cNvSpPr>
            <a:spLocks noGrp="1"/>
          </p:cNvSpPr>
          <p:nvPr>
            <p:ph type="title"/>
          </p:nvPr>
        </p:nvSpPr>
        <p:spPr>
          <a:xfrm>
            <a:off x="358589" y="365126"/>
            <a:ext cx="10103224" cy="921414"/>
          </a:xfrm>
          <a:prstGeom prst="rect">
            <a:avLst/>
          </a:prstGeom>
        </p:spPr>
        <p:txBody>
          <a:bodyPr anchor="ctr"/>
          <a:lstStyle>
            <a:lvl1pPr algn="l">
              <a:defRPr>
                <a:solidFill>
                  <a:schemeClr val="bg1"/>
                </a:solidFill>
              </a:defRPr>
            </a:lvl1pPr>
          </a:lstStyle>
          <a:p>
            <a:r>
              <a:rPr lang="en-US"/>
              <a:t>Click to edit Master title style</a:t>
            </a:r>
            <a:endParaRPr lang="en-GB"/>
          </a:p>
        </p:txBody>
      </p:sp>
      <p:sp>
        <p:nvSpPr>
          <p:cNvPr id="4" name="Text Placeholder 3"/>
          <p:cNvSpPr>
            <a:spLocks noGrp="1"/>
          </p:cNvSpPr>
          <p:nvPr>
            <p:ph type="body" sz="quarter" idx="13"/>
          </p:nvPr>
        </p:nvSpPr>
        <p:spPr>
          <a:xfrm>
            <a:off x="349624" y="1470212"/>
            <a:ext cx="11498166" cy="4858870"/>
          </a:xfrm>
          <a:prstGeom prst="rect">
            <a:avLst/>
          </a:prstGeom>
        </p:spPr>
        <p:txBody>
          <a:bodyPr/>
          <a:lstStyle>
            <a:lvl1pPr marL="514350" indent="-514350">
              <a:buFontTx/>
              <a:buBlip>
                <a:blip r:embed="rId3"/>
              </a:buBlip>
              <a:defRPr>
                <a:solidFill>
                  <a:schemeClr val="bg1"/>
                </a:solidFill>
              </a:defRPr>
            </a:lvl1pPr>
            <a:lvl2pPr marL="914400" indent="-457200">
              <a:buFontTx/>
              <a:buBlip>
                <a:blip r:embed="rId3"/>
              </a:buBlip>
              <a:defRPr>
                <a:solidFill>
                  <a:schemeClr val="bg1"/>
                </a:solidFill>
              </a:defRPr>
            </a:lvl2pPr>
            <a:lvl3pPr marL="1371600" indent="-457200">
              <a:buFontTx/>
              <a:buBlip>
                <a:blip r:embed="rId3"/>
              </a:buBlip>
              <a:defRPr>
                <a:solidFill>
                  <a:schemeClr val="bg1"/>
                </a:solidFill>
              </a:defRPr>
            </a:lvl3pPr>
            <a:lvl4pPr marL="1714500" indent="-342900">
              <a:buFontTx/>
              <a:buBlip>
                <a:blip r:embed="rId3"/>
              </a:buBlip>
              <a:defRPr>
                <a:solidFill>
                  <a:schemeClr val="bg1"/>
                </a:solidFill>
              </a:defRPr>
            </a:lvl4pPr>
            <a:lvl5pPr marL="2171700" indent="-342900">
              <a:buFontTx/>
              <a:buBlip>
                <a:blip r:embed="rId3"/>
              </a:buBlip>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Shape 67" descr="Code Nation Short Logo 3.png"/>
          <p:cNvPicPr preferRelativeResize="0"/>
          <p:nvPr userDrawn="1"/>
        </p:nvPicPr>
        <p:blipFill>
          <a:blip r:embed="rId4">
            <a:alphaModFix/>
          </a:blip>
          <a:stretch>
            <a:fillRect/>
          </a:stretch>
        </p:blipFill>
        <p:spPr>
          <a:xfrm>
            <a:off x="10689026" y="615200"/>
            <a:ext cx="1257376" cy="413500"/>
          </a:xfrm>
          <a:prstGeom prst="rect">
            <a:avLst/>
          </a:prstGeom>
          <a:noFill/>
          <a:ln>
            <a:noFill/>
          </a:ln>
        </p:spPr>
      </p:pic>
    </p:spTree>
    <p:extLst>
      <p:ext uri="{BB962C8B-B14F-4D97-AF65-F5344CB8AC3E}">
        <p14:creationId xmlns:p14="http://schemas.microsoft.com/office/powerpoint/2010/main" val="22779468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ue - copy/picture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8589" y="365126"/>
            <a:ext cx="10103224" cy="921414"/>
          </a:xfrm>
          <a:prstGeom prst="rect">
            <a:avLst/>
          </a:prstGeom>
        </p:spPr>
        <p:txBody>
          <a:bodyPr anchor="ctr"/>
          <a:lstStyle>
            <a:lvl1pPr algn="l">
              <a:defRPr>
                <a:solidFill>
                  <a:schemeClr val="bg1"/>
                </a:solidFill>
              </a:defRPr>
            </a:lvl1pPr>
          </a:lstStyle>
          <a:p>
            <a:r>
              <a:rPr lang="en-US" dirty="0"/>
              <a:t>Click to edit Master title style</a:t>
            </a:r>
            <a:endParaRPr lang="en-GB" dirty="0"/>
          </a:p>
        </p:txBody>
      </p:sp>
      <p:sp>
        <p:nvSpPr>
          <p:cNvPr id="4" name="Text Placeholder 3"/>
          <p:cNvSpPr>
            <a:spLocks noGrp="1"/>
          </p:cNvSpPr>
          <p:nvPr>
            <p:ph type="body" sz="quarter" idx="13"/>
          </p:nvPr>
        </p:nvSpPr>
        <p:spPr>
          <a:xfrm>
            <a:off x="349624" y="1470212"/>
            <a:ext cx="5567082" cy="4858870"/>
          </a:xfrm>
          <a:prstGeom prst="rect">
            <a:avLst/>
          </a:prstGeom>
        </p:spPr>
        <p:txBody>
          <a:bodyPr/>
          <a:lstStyle>
            <a:lvl1pPr marL="514350" indent="-514350">
              <a:buFontTx/>
              <a:buBlip>
                <a:blip r:embed="rId2"/>
              </a:buBlip>
              <a:defRPr>
                <a:solidFill>
                  <a:schemeClr val="bg1"/>
                </a:solidFill>
              </a:defRPr>
            </a:lvl1pPr>
            <a:lvl2pPr marL="914400" indent="-457200">
              <a:buFontTx/>
              <a:buBlip>
                <a:blip r:embed="rId2"/>
              </a:buBlip>
              <a:defRPr>
                <a:solidFill>
                  <a:schemeClr val="bg1"/>
                </a:solidFill>
              </a:defRPr>
            </a:lvl2pPr>
            <a:lvl3pPr marL="1371600" indent="-457200">
              <a:buFontTx/>
              <a:buBlip>
                <a:blip r:embed="rId2"/>
              </a:buBlip>
              <a:defRPr>
                <a:solidFill>
                  <a:schemeClr val="bg1"/>
                </a:solidFill>
              </a:defRPr>
            </a:lvl3pPr>
            <a:lvl4pPr marL="1714500" indent="-342900">
              <a:buFontTx/>
              <a:buBlip>
                <a:blip r:embed="rId2"/>
              </a:buBlip>
              <a:defRPr>
                <a:solidFill>
                  <a:schemeClr val="bg1"/>
                </a:solidFill>
              </a:defRPr>
            </a:lvl4pPr>
            <a:lvl5pPr marL="2171700" indent="-342900">
              <a:buFontTx/>
              <a:buBlip>
                <a:blip r:embed="rId2"/>
              </a:buBlip>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Picture Placeholder 5"/>
          <p:cNvSpPr>
            <a:spLocks noGrp="1"/>
          </p:cNvSpPr>
          <p:nvPr>
            <p:ph type="pic" sz="quarter" idx="15"/>
          </p:nvPr>
        </p:nvSpPr>
        <p:spPr>
          <a:xfrm>
            <a:off x="6293224" y="1470025"/>
            <a:ext cx="5554289" cy="4849813"/>
          </a:xfrm>
          <a:prstGeom prst="rect">
            <a:avLst/>
          </a:prstGeom>
        </p:spPr>
        <p:txBody>
          <a:bodyPr/>
          <a:lstStyle>
            <a:lvl1pPr marL="0" indent="0">
              <a:buNone/>
              <a:defRPr>
                <a:solidFill>
                  <a:schemeClr val="bg1"/>
                </a:solidFill>
              </a:defRPr>
            </a:lvl1pPr>
          </a:lstStyle>
          <a:p>
            <a:endParaRPr lang="en-GB" dirty="0"/>
          </a:p>
        </p:txBody>
      </p:sp>
      <p:pic>
        <p:nvPicPr>
          <p:cNvPr id="9" name="Shape 67" descr="Code Nation Short Logo 3.png"/>
          <p:cNvPicPr preferRelativeResize="0"/>
          <p:nvPr userDrawn="1"/>
        </p:nvPicPr>
        <p:blipFill>
          <a:blip r:embed="rId3">
            <a:alphaModFix/>
          </a:blip>
          <a:stretch>
            <a:fillRect/>
          </a:stretch>
        </p:blipFill>
        <p:spPr>
          <a:xfrm>
            <a:off x="10689026" y="615200"/>
            <a:ext cx="1257376" cy="413500"/>
          </a:xfrm>
          <a:prstGeom prst="rect">
            <a:avLst/>
          </a:prstGeom>
          <a:noFill/>
          <a:ln>
            <a:noFill/>
          </a:ln>
        </p:spPr>
      </p:pic>
    </p:spTree>
    <p:extLst>
      <p:ext uri="{BB962C8B-B14F-4D97-AF65-F5344CB8AC3E}">
        <p14:creationId xmlns:p14="http://schemas.microsoft.com/office/powerpoint/2010/main" val="789105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Blue ">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9248" t="13152" r="12083" b="12472"/>
          <a:stretch/>
        </p:blipFill>
        <p:spPr>
          <a:xfrm>
            <a:off x="0" y="0"/>
            <a:ext cx="12192000" cy="5453149"/>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r="11606" b="36302"/>
          <a:stretch/>
        </p:blipFill>
        <p:spPr>
          <a:xfrm>
            <a:off x="6367549" y="2271015"/>
            <a:ext cx="5824451" cy="4586985"/>
          </a:xfrm>
          <a:prstGeom prst="rect">
            <a:avLst/>
          </a:prstGeom>
        </p:spPr>
      </p:pic>
      <p:sp>
        <p:nvSpPr>
          <p:cNvPr id="7" name="Title 1"/>
          <p:cNvSpPr>
            <a:spLocks noGrp="1"/>
          </p:cNvSpPr>
          <p:nvPr>
            <p:ph type="ctrTitle"/>
          </p:nvPr>
        </p:nvSpPr>
        <p:spPr>
          <a:xfrm>
            <a:off x="2610196" y="3678043"/>
            <a:ext cx="9305765" cy="941677"/>
          </a:xfrm>
          <a:prstGeom prst="rect">
            <a:avLst/>
          </a:prstGeom>
        </p:spPr>
        <p:txBody>
          <a:bodyPr anchor="t">
            <a:normAutofit/>
          </a:bodyPr>
          <a:lstStyle>
            <a:lvl1pPr algn="r">
              <a:defRPr sz="4800">
                <a:solidFill>
                  <a:schemeClr val="bg2"/>
                </a:solidFill>
              </a:defRPr>
            </a:lvl1pPr>
          </a:lstStyle>
          <a:p>
            <a:r>
              <a:rPr lang="en-US" dirty="0"/>
              <a:t>Click to edit Master title style</a:t>
            </a:r>
            <a:endParaRPr lang="en-GB" dirty="0"/>
          </a:p>
        </p:txBody>
      </p:sp>
      <p:sp>
        <p:nvSpPr>
          <p:cNvPr id="8" name="Subtitle 2"/>
          <p:cNvSpPr>
            <a:spLocks noGrp="1"/>
          </p:cNvSpPr>
          <p:nvPr>
            <p:ph type="subTitle" idx="1"/>
          </p:nvPr>
        </p:nvSpPr>
        <p:spPr>
          <a:xfrm>
            <a:off x="2610196" y="4623583"/>
            <a:ext cx="9277004" cy="827881"/>
          </a:xfrm>
          <a:prstGeom prst="rect">
            <a:avLst/>
          </a:prstGeo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b="53333"/>
          <a:stretch/>
        </p:blipFill>
        <p:spPr>
          <a:xfrm>
            <a:off x="0" y="5627718"/>
            <a:ext cx="6096000" cy="922364"/>
          </a:xfrm>
          <a:prstGeom prst="rect">
            <a:avLst/>
          </a:prstGeom>
        </p:spPr>
      </p:pic>
    </p:spTree>
    <p:extLst>
      <p:ext uri="{BB962C8B-B14F-4D97-AF65-F5344CB8AC3E}">
        <p14:creationId xmlns:p14="http://schemas.microsoft.com/office/powerpoint/2010/main" val="12287440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ue - copy/tab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8589" y="365126"/>
            <a:ext cx="10103224" cy="921414"/>
          </a:xfrm>
          <a:prstGeom prst="rect">
            <a:avLst/>
          </a:prstGeom>
        </p:spPr>
        <p:txBody>
          <a:bodyPr anchor="ctr"/>
          <a:lstStyle>
            <a:lvl1pPr algn="l">
              <a:defRPr>
                <a:solidFill>
                  <a:schemeClr val="bg1"/>
                </a:solidFill>
              </a:defRPr>
            </a:lvl1pPr>
          </a:lstStyle>
          <a:p>
            <a:r>
              <a:rPr lang="en-US"/>
              <a:t>Click to edit Master title style</a:t>
            </a:r>
            <a:endParaRPr lang="en-GB"/>
          </a:p>
        </p:txBody>
      </p:sp>
      <p:sp>
        <p:nvSpPr>
          <p:cNvPr id="4" name="Text Placeholder 3"/>
          <p:cNvSpPr>
            <a:spLocks noGrp="1"/>
          </p:cNvSpPr>
          <p:nvPr>
            <p:ph type="body" sz="quarter" idx="13"/>
          </p:nvPr>
        </p:nvSpPr>
        <p:spPr>
          <a:xfrm>
            <a:off x="349624" y="1470212"/>
            <a:ext cx="5567082" cy="4858870"/>
          </a:xfrm>
          <a:prstGeom prst="rect">
            <a:avLst/>
          </a:prstGeom>
        </p:spPr>
        <p:txBody>
          <a:bodyPr/>
          <a:lstStyle>
            <a:lvl1pPr marL="514350" indent="-514350">
              <a:buFontTx/>
              <a:buBlip>
                <a:blip r:embed="rId2"/>
              </a:buBlip>
              <a:defRPr>
                <a:solidFill>
                  <a:schemeClr val="bg1"/>
                </a:solidFill>
              </a:defRPr>
            </a:lvl1pPr>
            <a:lvl2pPr marL="914400" indent="-457200">
              <a:buFontTx/>
              <a:buBlip>
                <a:blip r:embed="rId2"/>
              </a:buBlip>
              <a:defRPr>
                <a:solidFill>
                  <a:schemeClr val="bg1"/>
                </a:solidFill>
              </a:defRPr>
            </a:lvl2pPr>
            <a:lvl3pPr marL="1371600" indent="-457200">
              <a:buFontTx/>
              <a:buBlip>
                <a:blip r:embed="rId2"/>
              </a:buBlip>
              <a:defRPr>
                <a:solidFill>
                  <a:schemeClr val="bg1"/>
                </a:solidFill>
              </a:defRPr>
            </a:lvl3pPr>
            <a:lvl4pPr marL="1714500" indent="-342900">
              <a:buFontTx/>
              <a:buBlip>
                <a:blip r:embed="rId2"/>
              </a:buBlip>
              <a:defRPr>
                <a:solidFill>
                  <a:schemeClr val="bg1"/>
                </a:solidFill>
              </a:defRPr>
            </a:lvl4pPr>
            <a:lvl5pPr marL="2171700" indent="-342900">
              <a:buFontTx/>
              <a:buBlip>
                <a:blip r:embed="rId2"/>
              </a:buBlip>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able Placeholder 6"/>
          <p:cNvSpPr>
            <a:spLocks noGrp="1"/>
          </p:cNvSpPr>
          <p:nvPr>
            <p:ph type="tbl" sz="quarter" idx="16"/>
          </p:nvPr>
        </p:nvSpPr>
        <p:spPr>
          <a:xfrm>
            <a:off x="6284259" y="1460500"/>
            <a:ext cx="5563253" cy="4859338"/>
          </a:xfrm>
          <a:prstGeom prst="rect">
            <a:avLst/>
          </a:prstGeom>
        </p:spPr>
        <p:txBody>
          <a:bodyPr/>
          <a:lstStyle>
            <a:lvl1pPr>
              <a:defRPr>
                <a:solidFill>
                  <a:schemeClr val="bg1"/>
                </a:solidFill>
              </a:defRPr>
            </a:lvl1pPr>
          </a:lstStyle>
          <a:p>
            <a:endParaRPr lang="en-GB"/>
          </a:p>
        </p:txBody>
      </p:sp>
      <p:pic>
        <p:nvPicPr>
          <p:cNvPr id="9" name="Shape 67" descr="Code Nation Short Logo 3.png"/>
          <p:cNvPicPr preferRelativeResize="0"/>
          <p:nvPr userDrawn="1"/>
        </p:nvPicPr>
        <p:blipFill>
          <a:blip r:embed="rId3">
            <a:alphaModFix/>
          </a:blip>
          <a:stretch>
            <a:fillRect/>
          </a:stretch>
        </p:blipFill>
        <p:spPr>
          <a:xfrm>
            <a:off x="10689026" y="615200"/>
            <a:ext cx="1257376" cy="413500"/>
          </a:xfrm>
          <a:prstGeom prst="rect">
            <a:avLst/>
          </a:prstGeom>
          <a:noFill/>
          <a:ln>
            <a:noFill/>
          </a:ln>
        </p:spPr>
      </p:pic>
    </p:spTree>
    <p:extLst>
      <p:ext uri="{BB962C8B-B14F-4D97-AF65-F5344CB8AC3E}">
        <p14:creationId xmlns:p14="http://schemas.microsoft.com/office/powerpoint/2010/main" val="9987552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lue - copy/table">
    <p:bg>
      <p:bgPr>
        <a:solidFill>
          <a:schemeClr val="accent1"/>
        </a:solidFill>
        <a:effectLst/>
      </p:bgPr>
    </p:bg>
    <p:spTree>
      <p:nvGrpSpPr>
        <p:cNvPr id="1" name=""/>
        <p:cNvGrpSpPr/>
        <p:nvPr/>
      </p:nvGrpSpPr>
      <p:grpSpPr>
        <a:xfrm>
          <a:off x="0" y="0"/>
          <a:ext cx="0" cy="0"/>
          <a:chOff x="0" y="0"/>
          <a:chExt cx="0" cy="0"/>
        </a:xfrm>
      </p:grpSpPr>
      <p:pic>
        <p:nvPicPr>
          <p:cNvPr id="9" name="Shape 67" descr="Code Nation Short Logo 3.png"/>
          <p:cNvPicPr preferRelativeResize="0"/>
          <p:nvPr userDrawn="1"/>
        </p:nvPicPr>
        <p:blipFill>
          <a:blip r:embed="rId2">
            <a:alphaModFix/>
          </a:blip>
          <a:stretch>
            <a:fillRect/>
          </a:stretch>
        </p:blipFill>
        <p:spPr>
          <a:xfrm>
            <a:off x="10689026" y="615200"/>
            <a:ext cx="1257376" cy="413500"/>
          </a:xfrm>
          <a:prstGeom prst="rect">
            <a:avLst/>
          </a:prstGeom>
          <a:noFill/>
          <a:ln>
            <a:noFill/>
          </a:ln>
        </p:spPr>
      </p:pic>
    </p:spTree>
    <p:extLst>
      <p:ext uri="{BB962C8B-B14F-4D97-AF65-F5344CB8AC3E}">
        <p14:creationId xmlns:p14="http://schemas.microsoft.com/office/powerpoint/2010/main" val="31454936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ey - full copy ">
    <p:bg>
      <p:bgPr>
        <a:solidFill>
          <a:schemeClr val="accent5"/>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r="11606" b="36302"/>
          <a:stretch/>
        </p:blipFill>
        <p:spPr>
          <a:xfrm>
            <a:off x="6367549" y="2271015"/>
            <a:ext cx="5824451" cy="4586985"/>
          </a:xfrm>
          <a:prstGeom prst="rect">
            <a:avLst/>
          </a:prstGeom>
        </p:spPr>
      </p:pic>
      <p:sp>
        <p:nvSpPr>
          <p:cNvPr id="2" name="Title 1"/>
          <p:cNvSpPr>
            <a:spLocks noGrp="1"/>
          </p:cNvSpPr>
          <p:nvPr>
            <p:ph type="title"/>
          </p:nvPr>
        </p:nvSpPr>
        <p:spPr>
          <a:xfrm>
            <a:off x="358589" y="365126"/>
            <a:ext cx="10103224" cy="921414"/>
          </a:xfrm>
          <a:prstGeom prst="rect">
            <a:avLst/>
          </a:prstGeom>
        </p:spPr>
        <p:txBody>
          <a:bodyPr anchor="ctr"/>
          <a:lstStyle>
            <a:lvl1pPr algn="l">
              <a:defRPr>
                <a:solidFill>
                  <a:schemeClr val="bg1"/>
                </a:solidFill>
              </a:defRPr>
            </a:lvl1pPr>
          </a:lstStyle>
          <a:p>
            <a:r>
              <a:rPr lang="en-US"/>
              <a:t>Click to edit Master title style</a:t>
            </a:r>
            <a:endParaRPr lang="en-GB"/>
          </a:p>
        </p:txBody>
      </p:sp>
      <p:sp>
        <p:nvSpPr>
          <p:cNvPr id="4" name="Text Placeholder 3"/>
          <p:cNvSpPr>
            <a:spLocks noGrp="1"/>
          </p:cNvSpPr>
          <p:nvPr>
            <p:ph type="body" sz="quarter" idx="13"/>
          </p:nvPr>
        </p:nvSpPr>
        <p:spPr>
          <a:xfrm>
            <a:off x="349624" y="1470212"/>
            <a:ext cx="11498166" cy="4858870"/>
          </a:xfrm>
          <a:prstGeom prst="rect">
            <a:avLst/>
          </a:prstGeom>
        </p:spPr>
        <p:txBody>
          <a:bodyPr/>
          <a:lstStyle>
            <a:lvl1pPr marL="514350" indent="-514350">
              <a:buFontTx/>
              <a:buBlip>
                <a:blip r:embed="rId3"/>
              </a:buBlip>
              <a:defRPr>
                <a:solidFill>
                  <a:schemeClr val="bg1"/>
                </a:solidFill>
              </a:defRPr>
            </a:lvl1pPr>
            <a:lvl2pPr marL="914400" indent="-457200">
              <a:buFontTx/>
              <a:buBlip>
                <a:blip r:embed="rId3"/>
              </a:buBlip>
              <a:defRPr>
                <a:solidFill>
                  <a:schemeClr val="bg1"/>
                </a:solidFill>
              </a:defRPr>
            </a:lvl2pPr>
            <a:lvl3pPr marL="1371600" indent="-457200">
              <a:buFontTx/>
              <a:buBlip>
                <a:blip r:embed="rId3"/>
              </a:buBlip>
              <a:defRPr>
                <a:solidFill>
                  <a:schemeClr val="bg1"/>
                </a:solidFill>
              </a:defRPr>
            </a:lvl3pPr>
            <a:lvl4pPr marL="1714500" indent="-342900">
              <a:buFontTx/>
              <a:buBlip>
                <a:blip r:embed="rId3"/>
              </a:buBlip>
              <a:defRPr>
                <a:solidFill>
                  <a:schemeClr val="bg1"/>
                </a:solidFill>
              </a:defRPr>
            </a:lvl4pPr>
            <a:lvl5pPr marL="2171700" indent="-342900">
              <a:buFontTx/>
              <a:buBlip>
                <a:blip r:embed="rId3"/>
              </a:buBlip>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Shape 67" descr="Code Nation Short Logo 3.png"/>
          <p:cNvPicPr preferRelativeResize="0"/>
          <p:nvPr userDrawn="1"/>
        </p:nvPicPr>
        <p:blipFill>
          <a:blip r:embed="rId4">
            <a:alphaModFix/>
          </a:blip>
          <a:stretch>
            <a:fillRect/>
          </a:stretch>
        </p:blipFill>
        <p:spPr>
          <a:xfrm>
            <a:off x="10689026" y="615200"/>
            <a:ext cx="1257376" cy="413500"/>
          </a:xfrm>
          <a:prstGeom prst="rect">
            <a:avLst/>
          </a:prstGeom>
          <a:noFill/>
          <a:ln>
            <a:noFill/>
          </a:ln>
        </p:spPr>
      </p:pic>
    </p:spTree>
    <p:extLst>
      <p:ext uri="{BB962C8B-B14F-4D97-AF65-F5344CB8AC3E}">
        <p14:creationId xmlns:p14="http://schemas.microsoft.com/office/powerpoint/2010/main" val="2468941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ey - copy/picture ">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8589" y="365126"/>
            <a:ext cx="10103224" cy="921414"/>
          </a:xfrm>
          <a:prstGeom prst="rect">
            <a:avLst/>
          </a:prstGeom>
        </p:spPr>
        <p:txBody>
          <a:bodyPr anchor="ctr"/>
          <a:lstStyle>
            <a:lvl1pPr algn="l">
              <a:defRPr>
                <a:solidFill>
                  <a:schemeClr val="bg1"/>
                </a:solidFill>
              </a:defRPr>
            </a:lvl1pPr>
          </a:lstStyle>
          <a:p>
            <a:r>
              <a:rPr lang="en-US"/>
              <a:t>Click to edit Master title style</a:t>
            </a:r>
            <a:endParaRPr lang="en-GB"/>
          </a:p>
        </p:txBody>
      </p:sp>
      <p:sp>
        <p:nvSpPr>
          <p:cNvPr id="4" name="Text Placeholder 3"/>
          <p:cNvSpPr>
            <a:spLocks noGrp="1"/>
          </p:cNvSpPr>
          <p:nvPr>
            <p:ph type="body" sz="quarter" idx="13"/>
          </p:nvPr>
        </p:nvSpPr>
        <p:spPr>
          <a:xfrm>
            <a:off x="349624" y="1470212"/>
            <a:ext cx="5567082" cy="4858870"/>
          </a:xfrm>
          <a:prstGeom prst="rect">
            <a:avLst/>
          </a:prstGeom>
        </p:spPr>
        <p:txBody>
          <a:bodyPr/>
          <a:lstStyle>
            <a:lvl1pPr marL="514350" indent="-514350">
              <a:buFontTx/>
              <a:buBlip>
                <a:blip r:embed="rId2"/>
              </a:buBlip>
              <a:defRPr>
                <a:solidFill>
                  <a:schemeClr val="bg1"/>
                </a:solidFill>
              </a:defRPr>
            </a:lvl1pPr>
            <a:lvl2pPr marL="914400" indent="-457200">
              <a:buFontTx/>
              <a:buBlip>
                <a:blip r:embed="rId2"/>
              </a:buBlip>
              <a:defRPr>
                <a:solidFill>
                  <a:schemeClr val="bg1"/>
                </a:solidFill>
              </a:defRPr>
            </a:lvl2pPr>
            <a:lvl3pPr marL="1371600" indent="-457200">
              <a:buFontTx/>
              <a:buBlip>
                <a:blip r:embed="rId2"/>
              </a:buBlip>
              <a:defRPr>
                <a:solidFill>
                  <a:schemeClr val="bg1"/>
                </a:solidFill>
              </a:defRPr>
            </a:lvl3pPr>
            <a:lvl4pPr marL="1714500" indent="-342900">
              <a:buFontTx/>
              <a:buBlip>
                <a:blip r:embed="rId2"/>
              </a:buBlip>
              <a:defRPr>
                <a:solidFill>
                  <a:schemeClr val="bg1"/>
                </a:solidFill>
              </a:defRPr>
            </a:lvl4pPr>
            <a:lvl5pPr marL="2171700" indent="-342900">
              <a:buFontTx/>
              <a:buBlip>
                <a:blip r:embed="rId2"/>
              </a:buBlip>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Picture Placeholder 5"/>
          <p:cNvSpPr>
            <a:spLocks noGrp="1"/>
          </p:cNvSpPr>
          <p:nvPr>
            <p:ph type="pic" sz="quarter" idx="15"/>
          </p:nvPr>
        </p:nvSpPr>
        <p:spPr>
          <a:xfrm>
            <a:off x="6293224" y="1470025"/>
            <a:ext cx="5554289" cy="4849813"/>
          </a:xfrm>
          <a:prstGeom prst="rect">
            <a:avLst/>
          </a:prstGeom>
        </p:spPr>
        <p:txBody>
          <a:bodyPr/>
          <a:lstStyle>
            <a:lvl1pPr marL="0" indent="0">
              <a:buNone/>
              <a:defRPr>
                <a:solidFill>
                  <a:schemeClr val="bg1"/>
                </a:solidFill>
              </a:defRPr>
            </a:lvl1pPr>
          </a:lstStyle>
          <a:p>
            <a:endParaRPr lang="en-GB" dirty="0"/>
          </a:p>
        </p:txBody>
      </p:sp>
      <p:pic>
        <p:nvPicPr>
          <p:cNvPr id="9" name="Shape 67" descr="Code Nation Short Logo 3.png"/>
          <p:cNvPicPr preferRelativeResize="0"/>
          <p:nvPr userDrawn="1"/>
        </p:nvPicPr>
        <p:blipFill>
          <a:blip r:embed="rId3">
            <a:alphaModFix/>
          </a:blip>
          <a:stretch>
            <a:fillRect/>
          </a:stretch>
        </p:blipFill>
        <p:spPr>
          <a:xfrm>
            <a:off x="10689026" y="615200"/>
            <a:ext cx="1257376" cy="413500"/>
          </a:xfrm>
          <a:prstGeom prst="rect">
            <a:avLst/>
          </a:prstGeom>
          <a:noFill/>
          <a:ln>
            <a:noFill/>
          </a:ln>
        </p:spPr>
      </p:pic>
    </p:spTree>
    <p:extLst>
      <p:ext uri="{BB962C8B-B14F-4D97-AF65-F5344CB8AC3E}">
        <p14:creationId xmlns:p14="http://schemas.microsoft.com/office/powerpoint/2010/main" val="14847932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ey - copy/tabl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8589" y="365126"/>
            <a:ext cx="10103224" cy="921414"/>
          </a:xfrm>
          <a:prstGeom prst="rect">
            <a:avLst/>
          </a:prstGeom>
        </p:spPr>
        <p:txBody>
          <a:bodyPr anchor="ctr"/>
          <a:lstStyle>
            <a:lvl1pPr algn="l">
              <a:defRPr>
                <a:solidFill>
                  <a:schemeClr val="bg1"/>
                </a:solidFill>
              </a:defRPr>
            </a:lvl1pPr>
          </a:lstStyle>
          <a:p>
            <a:r>
              <a:rPr lang="en-US" dirty="0"/>
              <a:t>Click to edit Master title style</a:t>
            </a:r>
            <a:endParaRPr lang="en-GB" dirty="0"/>
          </a:p>
        </p:txBody>
      </p:sp>
      <p:sp>
        <p:nvSpPr>
          <p:cNvPr id="4" name="Text Placeholder 3"/>
          <p:cNvSpPr>
            <a:spLocks noGrp="1"/>
          </p:cNvSpPr>
          <p:nvPr>
            <p:ph type="body" sz="quarter" idx="13"/>
          </p:nvPr>
        </p:nvSpPr>
        <p:spPr>
          <a:xfrm>
            <a:off x="349624" y="1470212"/>
            <a:ext cx="5567082" cy="4858870"/>
          </a:xfrm>
          <a:prstGeom prst="rect">
            <a:avLst/>
          </a:prstGeom>
        </p:spPr>
        <p:txBody>
          <a:bodyPr/>
          <a:lstStyle>
            <a:lvl1pPr marL="514350" indent="-514350">
              <a:buFontTx/>
              <a:buBlip>
                <a:blip r:embed="rId2"/>
              </a:buBlip>
              <a:defRPr>
                <a:solidFill>
                  <a:schemeClr val="bg1"/>
                </a:solidFill>
              </a:defRPr>
            </a:lvl1pPr>
            <a:lvl2pPr marL="914400" indent="-457200">
              <a:buFontTx/>
              <a:buBlip>
                <a:blip r:embed="rId2"/>
              </a:buBlip>
              <a:defRPr>
                <a:solidFill>
                  <a:schemeClr val="bg1"/>
                </a:solidFill>
              </a:defRPr>
            </a:lvl2pPr>
            <a:lvl3pPr marL="1371600" indent="-457200">
              <a:buFontTx/>
              <a:buBlip>
                <a:blip r:embed="rId2"/>
              </a:buBlip>
              <a:defRPr>
                <a:solidFill>
                  <a:schemeClr val="bg1"/>
                </a:solidFill>
              </a:defRPr>
            </a:lvl3pPr>
            <a:lvl4pPr marL="1714500" indent="-342900">
              <a:buFontTx/>
              <a:buBlip>
                <a:blip r:embed="rId2"/>
              </a:buBlip>
              <a:defRPr>
                <a:solidFill>
                  <a:schemeClr val="bg1"/>
                </a:solidFill>
              </a:defRPr>
            </a:lvl4pPr>
            <a:lvl5pPr marL="2171700" indent="-342900">
              <a:buFontTx/>
              <a:buBlip>
                <a:blip r:embed="rId2"/>
              </a:buBlip>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able Placeholder 6"/>
          <p:cNvSpPr>
            <a:spLocks noGrp="1"/>
          </p:cNvSpPr>
          <p:nvPr>
            <p:ph type="tbl" sz="quarter" idx="16"/>
          </p:nvPr>
        </p:nvSpPr>
        <p:spPr>
          <a:xfrm>
            <a:off x="6284259" y="1460500"/>
            <a:ext cx="5563253" cy="4859338"/>
          </a:xfrm>
          <a:prstGeom prst="rect">
            <a:avLst/>
          </a:prstGeom>
        </p:spPr>
        <p:txBody>
          <a:bodyPr/>
          <a:lstStyle>
            <a:lvl1pPr>
              <a:defRPr>
                <a:solidFill>
                  <a:schemeClr val="bg1"/>
                </a:solidFill>
              </a:defRPr>
            </a:lvl1pPr>
          </a:lstStyle>
          <a:p>
            <a:endParaRPr lang="en-GB"/>
          </a:p>
        </p:txBody>
      </p:sp>
      <p:pic>
        <p:nvPicPr>
          <p:cNvPr id="9" name="Shape 67" descr="Code Nation Short Logo 3.png"/>
          <p:cNvPicPr preferRelativeResize="0"/>
          <p:nvPr userDrawn="1"/>
        </p:nvPicPr>
        <p:blipFill>
          <a:blip r:embed="rId3">
            <a:alphaModFix/>
          </a:blip>
          <a:stretch>
            <a:fillRect/>
          </a:stretch>
        </p:blipFill>
        <p:spPr>
          <a:xfrm>
            <a:off x="10689026" y="615200"/>
            <a:ext cx="1257376" cy="413500"/>
          </a:xfrm>
          <a:prstGeom prst="rect">
            <a:avLst/>
          </a:prstGeom>
          <a:noFill/>
          <a:ln>
            <a:noFill/>
          </a:ln>
        </p:spPr>
      </p:pic>
    </p:spTree>
    <p:extLst>
      <p:ext uri="{BB962C8B-B14F-4D97-AF65-F5344CB8AC3E}">
        <p14:creationId xmlns:p14="http://schemas.microsoft.com/office/powerpoint/2010/main" val="40372157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Grey - copy/table">
    <p:bg>
      <p:bgPr>
        <a:solidFill>
          <a:schemeClr val="accent5"/>
        </a:solidFill>
        <a:effectLst/>
      </p:bgPr>
    </p:bg>
    <p:spTree>
      <p:nvGrpSpPr>
        <p:cNvPr id="1" name=""/>
        <p:cNvGrpSpPr/>
        <p:nvPr/>
      </p:nvGrpSpPr>
      <p:grpSpPr>
        <a:xfrm>
          <a:off x="0" y="0"/>
          <a:ext cx="0" cy="0"/>
          <a:chOff x="0" y="0"/>
          <a:chExt cx="0" cy="0"/>
        </a:xfrm>
      </p:grpSpPr>
      <p:pic>
        <p:nvPicPr>
          <p:cNvPr id="9" name="Shape 67" descr="Code Nation Short Logo 3.png"/>
          <p:cNvPicPr preferRelativeResize="0"/>
          <p:nvPr userDrawn="1"/>
        </p:nvPicPr>
        <p:blipFill>
          <a:blip r:embed="rId2">
            <a:alphaModFix/>
          </a:blip>
          <a:stretch>
            <a:fillRect/>
          </a:stretch>
        </p:blipFill>
        <p:spPr>
          <a:xfrm>
            <a:off x="10689026" y="615200"/>
            <a:ext cx="1257376" cy="413500"/>
          </a:xfrm>
          <a:prstGeom prst="rect">
            <a:avLst/>
          </a:prstGeom>
          <a:noFill/>
          <a:ln>
            <a:noFill/>
          </a:ln>
        </p:spPr>
      </p:pic>
    </p:spTree>
    <p:extLst>
      <p:ext uri="{BB962C8B-B14F-4D97-AF65-F5344CB8AC3E}">
        <p14:creationId xmlns:p14="http://schemas.microsoft.com/office/powerpoint/2010/main" val="11540291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range - full copy ">
    <p:bg>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r="11606" b="36302"/>
          <a:stretch/>
        </p:blipFill>
        <p:spPr>
          <a:xfrm>
            <a:off x="6367549" y="2271015"/>
            <a:ext cx="5824451" cy="4586985"/>
          </a:xfrm>
          <a:prstGeom prst="rect">
            <a:avLst/>
          </a:prstGeom>
        </p:spPr>
      </p:pic>
      <p:sp>
        <p:nvSpPr>
          <p:cNvPr id="2" name="Title 1"/>
          <p:cNvSpPr>
            <a:spLocks noGrp="1"/>
          </p:cNvSpPr>
          <p:nvPr>
            <p:ph type="title"/>
          </p:nvPr>
        </p:nvSpPr>
        <p:spPr>
          <a:xfrm>
            <a:off x="358589" y="365126"/>
            <a:ext cx="10103224" cy="921414"/>
          </a:xfrm>
          <a:prstGeom prst="rect">
            <a:avLst/>
          </a:prstGeom>
        </p:spPr>
        <p:txBody>
          <a:bodyPr anchor="ctr"/>
          <a:lstStyle>
            <a:lvl1pPr algn="l">
              <a:defRPr>
                <a:solidFill>
                  <a:schemeClr val="tx1"/>
                </a:solidFill>
              </a:defRPr>
            </a:lvl1pPr>
          </a:lstStyle>
          <a:p>
            <a:r>
              <a:rPr lang="en-US"/>
              <a:t>Click to edit Master title style</a:t>
            </a:r>
            <a:endParaRPr lang="en-GB"/>
          </a:p>
        </p:txBody>
      </p:sp>
      <p:sp>
        <p:nvSpPr>
          <p:cNvPr id="4" name="Text Placeholder 3"/>
          <p:cNvSpPr>
            <a:spLocks noGrp="1"/>
          </p:cNvSpPr>
          <p:nvPr>
            <p:ph type="body" sz="quarter" idx="13"/>
          </p:nvPr>
        </p:nvSpPr>
        <p:spPr>
          <a:xfrm>
            <a:off x="349624" y="1470212"/>
            <a:ext cx="11498166" cy="4858870"/>
          </a:xfrm>
          <a:prstGeom prst="rect">
            <a:avLst/>
          </a:prstGeom>
        </p:spPr>
        <p:txBody>
          <a:bodyPr/>
          <a:lstStyle>
            <a:lvl1pPr marL="514350" indent="-514350">
              <a:buFontTx/>
              <a:buBlip>
                <a:blip r:embed="rId3"/>
              </a:buBlip>
              <a:defRPr>
                <a:solidFill>
                  <a:schemeClr val="tx1"/>
                </a:solidFill>
              </a:defRPr>
            </a:lvl1pPr>
            <a:lvl2pPr marL="914400" indent="-457200">
              <a:buFontTx/>
              <a:buBlip>
                <a:blip r:embed="rId3"/>
              </a:buBlip>
              <a:defRPr>
                <a:solidFill>
                  <a:schemeClr val="tx1"/>
                </a:solidFill>
              </a:defRPr>
            </a:lvl2pPr>
            <a:lvl3pPr marL="1371600" indent="-457200">
              <a:buFontTx/>
              <a:buBlip>
                <a:blip r:embed="rId3"/>
              </a:buBlip>
              <a:defRPr>
                <a:solidFill>
                  <a:schemeClr val="tx1"/>
                </a:solidFill>
              </a:defRPr>
            </a:lvl3pPr>
            <a:lvl4pPr marL="1714500" indent="-342900">
              <a:buFontTx/>
              <a:buBlip>
                <a:blip r:embed="rId3"/>
              </a:buBlip>
              <a:defRPr>
                <a:solidFill>
                  <a:schemeClr val="tx1"/>
                </a:solidFill>
              </a:defRPr>
            </a:lvl4pPr>
            <a:lvl5pPr marL="2171700" indent="-342900">
              <a:buFontTx/>
              <a:buBlip>
                <a:blip r:embed="rId3"/>
              </a:buBlip>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0" name="Shape 57" descr="Code Nation Short Logo.png"/>
          <p:cNvPicPr preferRelativeResize="0">
            <a:picLocks noChangeAspect="1"/>
          </p:cNvPicPr>
          <p:nvPr userDrawn="1"/>
        </p:nvPicPr>
        <p:blipFill>
          <a:blip r:embed="rId4">
            <a:alphaModFix/>
          </a:blip>
          <a:stretch>
            <a:fillRect/>
          </a:stretch>
        </p:blipFill>
        <p:spPr>
          <a:xfrm>
            <a:off x="10666465" y="615200"/>
            <a:ext cx="1306831" cy="428768"/>
          </a:xfrm>
          <a:prstGeom prst="rect">
            <a:avLst/>
          </a:prstGeom>
          <a:noFill/>
          <a:ln>
            <a:noFill/>
          </a:ln>
        </p:spPr>
      </p:pic>
    </p:spTree>
    <p:extLst>
      <p:ext uri="{BB962C8B-B14F-4D97-AF65-F5344CB8AC3E}">
        <p14:creationId xmlns:p14="http://schemas.microsoft.com/office/powerpoint/2010/main" val="26660463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ange - copy/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8589" y="365126"/>
            <a:ext cx="10103224" cy="921414"/>
          </a:xfrm>
          <a:prstGeom prst="rect">
            <a:avLst/>
          </a:prstGeom>
        </p:spPr>
        <p:txBody>
          <a:bodyPr anchor="ctr"/>
          <a:lstStyle>
            <a:lvl1pPr algn="l">
              <a:defRPr>
                <a:solidFill>
                  <a:schemeClr val="tx1"/>
                </a:solidFill>
              </a:defRPr>
            </a:lvl1pPr>
          </a:lstStyle>
          <a:p>
            <a:r>
              <a:rPr lang="en-US"/>
              <a:t>Click to edit Master title style</a:t>
            </a:r>
            <a:endParaRPr lang="en-GB"/>
          </a:p>
        </p:txBody>
      </p:sp>
      <p:sp>
        <p:nvSpPr>
          <p:cNvPr id="4" name="Text Placeholder 3"/>
          <p:cNvSpPr>
            <a:spLocks noGrp="1"/>
          </p:cNvSpPr>
          <p:nvPr>
            <p:ph type="body" sz="quarter" idx="13"/>
          </p:nvPr>
        </p:nvSpPr>
        <p:spPr>
          <a:xfrm>
            <a:off x="349624" y="1470212"/>
            <a:ext cx="5567082" cy="4858870"/>
          </a:xfrm>
          <a:prstGeom prst="rect">
            <a:avLst/>
          </a:prstGeom>
        </p:spPr>
        <p:txBody>
          <a:bodyPr/>
          <a:lstStyle>
            <a:lvl1pPr marL="514350" indent="-514350">
              <a:buFontTx/>
              <a:buBlip>
                <a:blip r:embed="rId2"/>
              </a:buBlip>
              <a:defRPr>
                <a:solidFill>
                  <a:schemeClr val="tx1"/>
                </a:solidFill>
              </a:defRPr>
            </a:lvl1pPr>
            <a:lvl2pPr marL="914400" indent="-457200">
              <a:buFontTx/>
              <a:buBlip>
                <a:blip r:embed="rId2"/>
              </a:buBlip>
              <a:defRPr>
                <a:solidFill>
                  <a:schemeClr val="tx1"/>
                </a:solidFill>
              </a:defRPr>
            </a:lvl2pPr>
            <a:lvl3pPr marL="1371600" indent="-457200">
              <a:buFontTx/>
              <a:buBlip>
                <a:blip r:embed="rId2"/>
              </a:buBlip>
              <a:defRPr>
                <a:solidFill>
                  <a:schemeClr val="tx1"/>
                </a:solidFill>
              </a:defRPr>
            </a:lvl3pPr>
            <a:lvl4pPr marL="1714500" indent="-342900">
              <a:buFontTx/>
              <a:buBlip>
                <a:blip r:embed="rId2"/>
              </a:buBlip>
              <a:defRPr>
                <a:solidFill>
                  <a:schemeClr val="tx1"/>
                </a:solidFill>
              </a:defRPr>
            </a:lvl4pPr>
            <a:lvl5pPr marL="2171700" indent="-342900">
              <a:buFontTx/>
              <a:buBlip>
                <a:blip r:embed="rId2"/>
              </a:buBlip>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Picture Placeholder 5"/>
          <p:cNvSpPr>
            <a:spLocks noGrp="1"/>
          </p:cNvSpPr>
          <p:nvPr>
            <p:ph type="pic" sz="quarter" idx="15"/>
          </p:nvPr>
        </p:nvSpPr>
        <p:spPr>
          <a:xfrm>
            <a:off x="6293224" y="1470025"/>
            <a:ext cx="5554289" cy="4849813"/>
          </a:xfrm>
          <a:prstGeom prst="rect">
            <a:avLst/>
          </a:prstGeom>
        </p:spPr>
        <p:txBody>
          <a:bodyPr/>
          <a:lstStyle>
            <a:lvl1pPr marL="0" indent="0">
              <a:buNone/>
              <a:defRPr>
                <a:solidFill>
                  <a:schemeClr val="tx1"/>
                </a:solidFill>
              </a:defRPr>
            </a:lvl1pPr>
          </a:lstStyle>
          <a:p>
            <a:endParaRPr lang="en-GB" dirty="0"/>
          </a:p>
        </p:txBody>
      </p:sp>
      <p:pic>
        <p:nvPicPr>
          <p:cNvPr id="10" name="Shape 57" descr="Code Nation Short Logo.png"/>
          <p:cNvPicPr preferRelativeResize="0">
            <a:picLocks noChangeAspect="1"/>
          </p:cNvPicPr>
          <p:nvPr userDrawn="1"/>
        </p:nvPicPr>
        <p:blipFill>
          <a:blip r:embed="rId3">
            <a:alphaModFix/>
          </a:blip>
          <a:stretch>
            <a:fillRect/>
          </a:stretch>
        </p:blipFill>
        <p:spPr>
          <a:xfrm>
            <a:off x="10666465" y="615200"/>
            <a:ext cx="1306831" cy="428768"/>
          </a:xfrm>
          <a:prstGeom prst="rect">
            <a:avLst/>
          </a:prstGeom>
          <a:noFill/>
          <a:ln>
            <a:noFill/>
          </a:ln>
        </p:spPr>
      </p:pic>
    </p:spTree>
    <p:extLst>
      <p:ext uri="{BB962C8B-B14F-4D97-AF65-F5344CB8AC3E}">
        <p14:creationId xmlns:p14="http://schemas.microsoft.com/office/powerpoint/2010/main" val="1894169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range - copy/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8589" y="365126"/>
            <a:ext cx="10103224" cy="921414"/>
          </a:xfrm>
          <a:prstGeom prst="rect">
            <a:avLst/>
          </a:prstGeom>
        </p:spPr>
        <p:txBody>
          <a:bodyPr anchor="ctr"/>
          <a:lstStyle>
            <a:lvl1pPr algn="l">
              <a:defRPr>
                <a:solidFill>
                  <a:schemeClr val="tx1"/>
                </a:solidFill>
              </a:defRPr>
            </a:lvl1pPr>
          </a:lstStyle>
          <a:p>
            <a:r>
              <a:rPr lang="en-US" dirty="0"/>
              <a:t>Click to edit Master title style</a:t>
            </a:r>
            <a:endParaRPr lang="en-GB" dirty="0"/>
          </a:p>
        </p:txBody>
      </p:sp>
      <p:sp>
        <p:nvSpPr>
          <p:cNvPr id="4" name="Text Placeholder 3"/>
          <p:cNvSpPr>
            <a:spLocks noGrp="1"/>
          </p:cNvSpPr>
          <p:nvPr>
            <p:ph type="body" sz="quarter" idx="13"/>
          </p:nvPr>
        </p:nvSpPr>
        <p:spPr>
          <a:xfrm>
            <a:off x="349624" y="1470212"/>
            <a:ext cx="5567082" cy="4858870"/>
          </a:xfrm>
          <a:prstGeom prst="rect">
            <a:avLst/>
          </a:prstGeom>
        </p:spPr>
        <p:txBody>
          <a:bodyPr/>
          <a:lstStyle>
            <a:lvl1pPr marL="514350" indent="-514350">
              <a:buFontTx/>
              <a:buBlip>
                <a:blip r:embed="rId2"/>
              </a:buBlip>
              <a:defRPr>
                <a:solidFill>
                  <a:schemeClr val="tx1"/>
                </a:solidFill>
              </a:defRPr>
            </a:lvl1pPr>
            <a:lvl2pPr marL="914400" indent="-457200">
              <a:buFontTx/>
              <a:buBlip>
                <a:blip r:embed="rId2"/>
              </a:buBlip>
              <a:defRPr>
                <a:solidFill>
                  <a:schemeClr val="tx1"/>
                </a:solidFill>
              </a:defRPr>
            </a:lvl2pPr>
            <a:lvl3pPr marL="1371600" indent="-457200">
              <a:buFontTx/>
              <a:buBlip>
                <a:blip r:embed="rId2"/>
              </a:buBlip>
              <a:defRPr>
                <a:solidFill>
                  <a:schemeClr val="tx1"/>
                </a:solidFill>
              </a:defRPr>
            </a:lvl3pPr>
            <a:lvl4pPr marL="1714500" indent="-342900">
              <a:buFontTx/>
              <a:buBlip>
                <a:blip r:embed="rId2"/>
              </a:buBlip>
              <a:defRPr>
                <a:solidFill>
                  <a:schemeClr val="tx1"/>
                </a:solidFill>
              </a:defRPr>
            </a:lvl4pPr>
            <a:lvl5pPr marL="2171700" indent="-342900">
              <a:buFontTx/>
              <a:buBlip>
                <a:blip r:embed="rId2"/>
              </a:buBlip>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able Placeholder 6"/>
          <p:cNvSpPr>
            <a:spLocks noGrp="1"/>
          </p:cNvSpPr>
          <p:nvPr>
            <p:ph type="tbl" sz="quarter" idx="16"/>
          </p:nvPr>
        </p:nvSpPr>
        <p:spPr>
          <a:xfrm>
            <a:off x="6284259" y="1460500"/>
            <a:ext cx="5563253" cy="4859338"/>
          </a:xfrm>
          <a:prstGeom prst="rect">
            <a:avLst/>
          </a:prstGeom>
        </p:spPr>
        <p:txBody>
          <a:bodyPr/>
          <a:lstStyle>
            <a:lvl1pPr>
              <a:defRPr>
                <a:solidFill>
                  <a:schemeClr val="tx1"/>
                </a:solidFill>
              </a:defRPr>
            </a:lvl1pPr>
          </a:lstStyle>
          <a:p>
            <a:endParaRPr lang="en-GB"/>
          </a:p>
        </p:txBody>
      </p:sp>
      <p:pic>
        <p:nvPicPr>
          <p:cNvPr id="10" name="Shape 57" descr="Code Nation Short Logo.png"/>
          <p:cNvPicPr preferRelativeResize="0">
            <a:picLocks noChangeAspect="1"/>
          </p:cNvPicPr>
          <p:nvPr userDrawn="1"/>
        </p:nvPicPr>
        <p:blipFill>
          <a:blip r:embed="rId3">
            <a:alphaModFix/>
          </a:blip>
          <a:stretch>
            <a:fillRect/>
          </a:stretch>
        </p:blipFill>
        <p:spPr>
          <a:xfrm>
            <a:off x="10666465" y="615200"/>
            <a:ext cx="1306831" cy="428768"/>
          </a:xfrm>
          <a:prstGeom prst="rect">
            <a:avLst/>
          </a:prstGeom>
          <a:noFill/>
          <a:ln>
            <a:noFill/>
          </a:ln>
        </p:spPr>
      </p:pic>
    </p:spTree>
    <p:extLst>
      <p:ext uri="{BB962C8B-B14F-4D97-AF65-F5344CB8AC3E}">
        <p14:creationId xmlns:p14="http://schemas.microsoft.com/office/powerpoint/2010/main" val="33583845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Orange - copy/table">
    <p:bg>
      <p:bgPr>
        <a:solidFill>
          <a:schemeClr val="bg2"/>
        </a:solidFill>
        <a:effectLst/>
      </p:bgPr>
    </p:bg>
    <p:spTree>
      <p:nvGrpSpPr>
        <p:cNvPr id="1" name=""/>
        <p:cNvGrpSpPr/>
        <p:nvPr/>
      </p:nvGrpSpPr>
      <p:grpSpPr>
        <a:xfrm>
          <a:off x="0" y="0"/>
          <a:ext cx="0" cy="0"/>
          <a:chOff x="0" y="0"/>
          <a:chExt cx="0" cy="0"/>
        </a:xfrm>
      </p:grpSpPr>
      <p:pic>
        <p:nvPicPr>
          <p:cNvPr id="10" name="Shape 57" descr="Code Nation Short Logo.png"/>
          <p:cNvPicPr preferRelativeResize="0">
            <a:picLocks noChangeAspect="1"/>
          </p:cNvPicPr>
          <p:nvPr userDrawn="1"/>
        </p:nvPicPr>
        <p:blipFill>
          <a:blip r:embed="rId2">
            <a:alphaModFix/>
          </a:blip>
          <a:stretch>
            <a:fillRect/>
          </a:stretch>
        </p:blipFill>
        <p:spPr>
          <a:xfrm>
            <a:off x="10666465" y="615200"/>
            <a:ext cx="1306831" cy="428768"/>
          </a:xfrm>
          <a:prstGeom prst="rect">
            <a:avLst/>
          </a:prstGeom>
          <a:noFill/>
          <a:ln>
            <a:noFill/>
          </a:ln>
        </p:spPr>
      </p:pic>
    </p:spTree>
    <p:extLst>
      <p:ext uri="{BB962C8B-B14F-4D97-AF65-F5344CB8AC3E}">
        <p14:creationId xmlns:p14="http://schemas.microsoft.com/office/powerpoint/2010/main" val="2048330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Black ">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9248" t="13152" r="12083" b="12472"/>
          <a:stretch/>
        </p:blipFill>
        <p:spPr>
          <a:xfrm>
            <a:off x="0" y="0"/>
            <a:ext cx="12192000" cy="5453149"/>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r="11606" b="36302"/>
          <a:stretch/>
        </p:blipFill>
        <p:spPr>
          <a:xfrm>
            <a:off x="6367549" y="2271015"/>
            <a:ext cx="5824451" cy="4586985"/>
          </a:xfrm>
          <a:prstGeom prst="rect">
            <a:avLst/>
          </a:prstGeom>
        </p:spPr>
      </p:pic>
      <p:sp>
        <p:nvSpPr>
          <p:cNvPr id="7" name="Title 1"/>
          <p:cNvSpPr>
            <a:spLocks noGrp="1"/>
          </p:cNvSpPr>
          <p:nvPr>
            <p:ph type="ctrTitle"/>
          </p:nvPr>
        </p:nvSpPr>
        <p:spPr>
          <a:xfrm>
            <a:off x="2610196" y="3678043"/>
            <a:ext cx="9305765" cy="941677"/>
          </a:xfrm>
          <a:prstGeom prst="rect">
            <a:avLst/>
          </a:prstGeom>
        </p:spPr>
        <p:txBody>
          <a:bodyPr anchor="t">
            <a:normAutofit/>
          </a:bodyPr>
          <a:lstStyle>
            <a:lvl1pPr algn="r">
              <a:defRPr sz="4800">
                <a:solidFill>
                  <a:schemeClr val="bg2"/>
                </a:solidFill>
              </a:defRPr>
            </a:lvl1pPr>
          </a:lstStyle>
          <a:p>
            <a:r>
              <a:rPr lang="en-US" dirty="0"/>
              <a:t>Click to edit Master title style</a:t>
            </a:r>
            <a:endParaRPr lang="en-GB" dirty="0"/>
          </a:p>
        </p:txBody>
      </p:sp>
      <p:sp>
        <p:nvSpPr>
          <p:cNvPr id="8" name="Subtitle 2"/>
          <p:cNvSpPr>
            <a:spLocks noGrp="1"/>
          </p:cNvSpPr>
          <p:nvPr>
            <p:ph type="subTitle" idx="1"/>
          </p:nvPr>
        </p:nvSpPr>
        <p:spPr>
          <a:xfrm>
            <a:off x="2610196" y="4623583"/>
            <a:ext cx="9277004" cy="827881"/>
          </a:xfrm>
          <a:prstGeom prst="rect">
            <a:avLst/>
          </a:prstGeo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b="53333"/>
          <a:stretch/>
        </p:blipFill>
        <p:spPr>
          <a:xfrm>
            <a:off x="0" y="5627718"/>
            <a:ext cx="6096000" cy="922364"/>
          </a:xfrm>
          <a:prstGeom prst="rect">
            <a:avLst/>
          </a:prstGeom>
        </p:spPr>
      </p:pic>
    </p:spTree>
    <p:extLst>
      <p:ext uri="{BB962C8B-B14F-4D97-AF65-F5344CB8AC3E}">
        <p14:creationId xmlns:p14="http://schemas.microsoft.com/office/powerpoint/2010/main" val="37381188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pic>
        <p:nvPicPr>
          <p:cNvPr id="7170"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133" b="2089"/>
          <a:stretch/>
        </p:blipFill>
        <p:spPr bwMode="auto">
          <a:xfrm>
            <a:off x="0" y="1"/>
            <a:ext cx="12192000" cy="6874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02201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416969" y="1151930"/>
            <a:ext cx="7358063" cy="2321719"/>
          </a:xfrm>
          <a:prstGeom prst="rect">
            <a:avLst/>
          </a:prstGeom>
        </p:spPr>
        <p:txBody>
          <a:bodyPr anchor="b"/>
          <a:lstStyle/>
          <a:p>
            <a:r>
              <a:t>Title Text</a:t>
            </a:r>
          </a:p>
        </p:txBody>
      </p:sp>
      <p:sp>
        <p:nvSpPr>
          <p:cNvPr id="12" name="Body Level One…"/>
          <p:cNvSpPr txBox="1">
            <a:spLocks noGrp="1"/>
          </p:cNvSpPr>
          <p:nvPr>
            <p:ph type="body" sz="quarter" idx="1"/>
          </p:nvPr>
        </p:nvSpPr>
        <p:spPr>
          <a:xfrm>
            <a:off x="2416969" y="3545086"/>
            <a:ext cx="7358063" cy="794743"/>
          </a:xfrm>
          <a:prstGeom prst="rect">
            <a:avLst/>
          </a:prstGeom>
        </p:spPr>
        <p:txBody>
          <a:bodyPr anchor="t"/>
          <a:lstStyle>
            <a:lvl1pPr marL="0" indent="0" algn="ctr">
              <a:spcBef>
                <a:spcPts val="0"/>
              </a:spcBef>
              <a:buSzTx/>
              <a:buNone/>
              <a:defRPr sz="2600"/>
            </a:lvl1pPr>
            <a:lvl2pPr marL="0" indent="114300" algn="ctr">
              <a:spcBef>
                <a:spcPts val="0"/>
              </a:spcBef>
              <a:buSzTx/>
              <a:buNone/>
              <a:defRPr sz="2600"/>
            </a:lvl2pPr>
            <a:lvl3pPr marL="0" indent="228600" algn="ctr">
              <a:spcBef>
                <a:spcPts val="0"/>
              </a:spcBef>
              <a:buSzTx/>
              <a:buNone/>
              <a:defRPr sz="2600"/>
            </a:lvl3pPr>
            <a:lvl4pPr marL="0" indent="342900" algn="ctr">
              <a:spcBef>
                <a:spcPts val="0"/>
              </a:spcBef>
              <a:buSzTx/>
              <a:buNone/>
              <a:defRPr sz="2600"/>
            </a:lvl4pPr>
            <a:lvl5pPr marL="0" indent="457200" algn="ctr">
              <a:spcBef>
                <a:spcPts val="0"/>
              </a:spcBef>
              <a:buSzTx/>
              <a:buNone/>
              <a:defRPr sz="26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5977052" y="6536531"/>
            <a:ext cx="233135" cy="238836"/>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extLst>
      <p:ext uri="{BB962C8B-B14F-4D97-AF65-F5344CB8AC3E}">
        <p14:creationId xmlns:p14="http://schemas.microsoft.com/office/powerpoint/2010/main" val="72581542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 Grey ">
    <p:spTree>
      <p:nvGrpSpPr>
        <p:cNvPr id="1" name=""/>
        <p:cNvGrpSpPr/>
        <p:nvPr/>
      </p:nvGrpSpPr>
      <p:grpSpPr>
        <a:xfrm>
          <a:off x="0" y="0"/>
          <a:ext cx="0" cy="0"/>
          <a:chOff x="0" y="0"/>
          <a:chExt cx="0" cy="0"/>
        </a:xfrm>
      </p:grpSpPr>
      <p:pic>
        <p:nvPicPr>
          <p:cNvPr id="11"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Placeholder 7"/>
          <p:cNvSpPr>
            <a:spLocks noGrp="1"/>
          </p:cNvSpPr>
          <p:nvPr>
            <p:ph type="body" sz="quarter" idx="10"/>
          </p:nvPr>
        </p:nvSpPr>
        <p:spPr>
          <a:xfrm>
            <a:off x="415926" y="2705792"/>
            <a:ext cx="11530476" cy="847899"/>
          </a:xfrm>
          <a:prstGeom prst="rect">
            <a:avLst/>
          </a:prstGeom>
        </p:spPr>
        <p:txBody>
          <a:bodyPr>
            <a:noAutofit/>
          </a:bodyPr>
          <a:lstStyle>
            <a:lvl1pPr marL="0" indent="0" algn="ctr">
              <a:buFontTx/>
              <a:buNone/>
              <a:defRPr sz="7200">
                <a:solidFill>
                  <a:schemeClr val="bg1"/>
                </a:solidFill>
                <a:latin typeface="+mj-lt"/>
              </a:defRPr>
            </a:lvl1pPr>
            <a:lvl2pPr marL="457200" indent="0">
              <a:buFontTx/>
              <a:buNone/>
              <a:defRPr>
                <a:solidFill>
                  <a:schemeClr val="tx2"/>
                </a:solidFill>
                <a:latin typeface="+mj-lt"/>
              </a:defRPr>
            </a:lvl2pPr>
            <a:lvl3pPr marL="914400" indent="0">
              <a:buFontTx/>
              <a:buNone/>
              <a:defRPr>
                <a:solidFill>
                  <a:schemeClr val="tx2"/>
                </a:solidFill>
                <a:latin typeface="+mj-lt"/>
              </a:defRPr>
            </a:lvl3pPr>
            <a:lvl4pPr marL="1371600" indent="0">
              <a:buFontTx/>
              <a:buNone/>
              <a:defRPr>
                <a:solidFill>
                  <a:schemeClr val="tx2"/>
                </a:solidFill>
                <a:latin typeface="+mj-lt"/>
              </a:defRPr>
            </a:lvl4pPr>
            <a:lvl5pPr marL="1828800" indent="0">
              <a:buFontTx/>
              <a:buNone/>
              <a:defRPr>
                <a:solidFill>
                  <a:schemeClr val="tx2"/>
                </a:solidFill>
                <a:latin typeface="+mj-lt"/>
              </a:defRPr>
            </a:lvl5pPr>
          </a:lstStyle>
          <a:p>
            <a:pPr lvl="0"/>
            <a:r>
              <a:rPr lang="en-US" dirty="0"/>
              <a:t>Click to edit Master text styles</a:t>
            </a:r>
          </a:p>
        </p:txBody>
      </p:sp>
    </p:spTree>
    <p:extLst>
      <p:ext uri="{BB962C8B-B14F-4D97-AF65-F5344CB8AC3E}">
        <p14:creationId xmlns:p14="http://schemas.microsoft.com/office/powerpoint/2010/main" val="1524025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 Blue ">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Placeholder 7"/>
          <p:cNvSpPr>
            <a:spLocks noGrp="1"/>
          </p:cNvSpPr>
          <p:nvPr>
            <p:ph type="body" sz="quarter" idx="10"/>
          </p:nvPr>
        </p:nvSpPr>
        <p:spPr>
          <a:xfrm>
            <a:off x="415926" y="2705792"/>
            <a:ext cx="11530476" cy="847899"/>
          </a:xfrm>
          <a:prstGeom prst="rect">
            <a:avLst/>
          </a:prstGeom>
        </p:spPr>
        <p:txBody>
          <a:bodyPr>
            <a:noAutofit/>
          </a:bodyPr>
          <a:lstStyle>
            <a:lvl1pPr marL="0" indent="0" algn="ctr">
              <a:buFontTx/>
              <a:buNone/>
              <a:defRPr sz="7200">
                <a:solidFill>
                  <a:schemeClr val="bg1"/>
                </a:solidFill>
                <a:latin typeface="+mj-lt"/>
              </a:defRPr>
            </a:lvl1pPr>
            <a:lvl2pPr marL="457200" indent="0">
              <a:buFontTx/>
              <a:buNone/>
              <a:defRPr>
                <a:solidFill>
                  <a:schemeClr val="tx2"/>
                </a:solidFill>
                <a:latin typeface="+mj-lt"/>
              </a:defRPr>
            </a:lvl2pPr>
            <a:lvl3pPr marL="914400" indent="0">
              <a:buFontTx/>
              <a:buNone/>
              <a:defRPr>
                <a:solidFill>
                  <a:schemeClr val="tx2"/>
                </a:solidFill>
                <a:latin typeface="+mj-lt"/>
              </a:defRPr>
            </a:lvl3pPr>
            <a:lvl4pPr marL="1371600" indent="0">
              <a:buFontTx/>
              <a:buNone/>
              <a:defRPr>
                <a:solidFill>
                  <a:schemeClr val="tx2"/>
                </a:solidFill>
                <a:latin typeface="+mj-lt"/>
              </a:defRPr>
            </a:lvl4pPr>
            <a:lvl5pPr marL="1828800" indent="0">
              <a:buFontTx/>
              <a:buNone/>
              <a:defRPr>
                <a:solidFill>
                  <a:schemeClr val="tx2"/>
                </a:solidFill>
                <a:latin typeface="+mj-lt"/>
              </a:defRPr>
            </a:lvl5pPr>
          </a:lstStyle>
          <a:p>
            <a:pPr lvl="0"/>
            <a:r>
              <a:rPr lang="en-US" dirty="0"/>
              <a:t>Click to edit Master text styles</a:t>
            </a:r>
          </a:p>
        </p:txBody>
      </p:sp>
    </p:spTree>
    <p:extLst>
      <p:ext uri="{BB962C8B-B14F-4D97-AF65-F5344CB8AC3E}">
        <p14:creationId xmlns:p14="http://schemas.microsoft.com/office/powerpoint/2010/main" val="3013642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 Orange ">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Placeholder 7"/>
          <p:cNvSpPr>
            <a:spLocks noGrp="1"/>
          </p:cNvSpPr>
          <p:nvPr>
            <p:ph type="body" sz="quarter" idx="10"/>
          </p:nvPr>
        </p:nvSpPr>
        <p:spPr>
          <a:xfrm>
            <a:off x="415926" y="2705792"/>
            <a:ext cx="11530476" cy="847899"/>
          </a:xfrm>
          <a:prstGeom prst="rect">
            <a:avLst/>
          </a:prstGeom>
        </p:spPr>
        <p:txBody>
          <a:bodyPr>
            <a:noAutofit/>
          </a:bodyPr>
          <a:lstStyle>
            <a:lvl1pPr marL="0" indent="0" algn="ctr">
              <a:buFontTx/>
              <a:buNone/>
              <a:defRPr sz="7200">
                <a:solidFill>
                  <a:schemeClr val="tx1"/>
                </a:solidFill>
                <a:latin typeface="+mj-lt"/>
              </a:defRPr>
            </a:lvl1pPr>
            <a:lvl2pPr marL="457200" indent="0">
              <a:buFontTx/>
              <a:buNone/>
              <a:defRPr>
                <a:solidFill>
                  <a:schemeClr val="tx2"/>
                </a:solidFill>
                <a:latin typeface="+mj-lt"/>
              </a:defRPr>
            </a:lvl2pPr>
            <a:lvl3pPr marL="914400" indent="0">
              <a:buFontTx/>
              <a:buNone/>
              <a:defRPr>
                <a:solidFill>
                  <a:schemeClr val="tx2"/>
                </a:solidFill>
                <a:latin typeface="+mj-lt"/>
              </a:defRPr>
            </a:lvl3pPr>
            <a:lvl4pPr marL="1371600" indent="0">
              <a:buFontTx/>
              <a:buNone/>
              <a:defRPr>
                <a:solidFill>
                  <a:schemeClr val="tx2"/>
                </a:solidFill>
                <a:latin typeface="+mj-lt"/>
              </a:defRPr>
            </a:lvl4pPr>
            <a:lvl5pPr marL="1828800" indent="0">
              <a:buFontTx/>
              <a:buNone/>
              <a:defRPr>
                <a:solidFill>
                  <a:schemeClr val="tx2"/>
                </a:solidFill>
                <a:latin typeface="+mj-lt"/>
              </a:defRPr>
            </a:lvl5pPr>
          </a:lstStyle>
          <a:p>
            <a:pPr lvl="0"/>
            <a:r>
              <a:rPr lang="en-US" dirty="0"/>
              <a:t>Click to edit Master text styles</a:t>
            </a:r>
          </a:p>
        </p:txBody>
      </p:sp>
    </p:spTree>
    <p:extLst>
      <p:ext uri="{BB962C8B-B14F-4D97-AF65-F5344CB8AC3E}">
        <p14:creationId xmlns:p14="http://schemas.microsoft.com/office/powerpoint/2010/main" val="2633192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age ">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046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 Orange 1 ">
    <p:spTree>
      <p:nvGrpSpPr>
        <p:cNvPr id="1" name=""/>
        <p:cNvGrpSpPr/>
        <p:nvPr/>
      </p:nvGrpSpPr>
      <p:grpSpPr>
        <a:xfrm>
          <a:off x="0" y="0"/>
          <a:ext cx="0" cy="0"/>
          <a:chOff x="0" y="0"/>
          <a:chExt cx="0" cy="0"/>
        </a:xfrm>
      </p:grpSpPr>
      <p:pic>
        <p:nvPicPr>
          <p:cNvPr id="11"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sz="quarter" idx="10"/>
          </p:nvPr>
        </p:nvSpPr>
        <p:spPr>
          <a:xfrm>
            <a:off x="415926" y="515937"/>
            <a:ext cx="5918372" cy="3590549"/>
          </a:xfrm>
          <a:prstGeom prst="rect">
            <a:avLst/>
          </a:prstGeom>
        </p:spPr>
        <p:txBody>
          <a:bodyPr>
            <a:normAutofit/>
          </a:bodyPr>
          <a:lstStyle>
            <a:lvl1pPr marL="0" indent="0" algn="ctr">
              <a:buFontTx/>
              <a:buNone/>
              <a:defRPr sz="4800">
                <a:solidFill>
                  <a:schemeClr val="tx2"/>
                </a:solidFill>
                <a:latin typeface="+mj-lt"/>
              </a:defRPr>
            </a:lvl1pPr>
            <a:lvl2pPr marL="457200" indent="0">
              <a:buFontTx/>
              <a:buNone/>
              <a:defRPr>
                <a:solidFill>
                  <a:schemeClr val="tx2"/>
                </a:solidFill>
                <a:latin typeface="+mj-lt"/>
              </a:defRPr>
            </a:lvl2pPr>
            <a:lvl3pPr marL="914400" indent="0">
              <a:buFontTx/>
              <a:buNone/>
              <a:defRPr>
                <a:solidFill>
                  <a:schemeClr val="tx2"/>
                </a:solidFill>
                <a:latin typeface="+mj-lt"/>
              </a:defRPr>
            </a:lvl3pPr>
            <a:lvl4pPr marL="1371600" indent="0">
              <a:buFontTx/>
              <a:buNone/>
              <a:defRPr>
                <a:solidFill>
                  <a:schemeClr val="tx2"/>
                </a:solidFill>
                <a:latin typeface="+mj-lt"/>
              </a:defRPr>
            </a:lvl4pPr>
            <a:lvl5pPr marL="1828800" indent="0">
              <a:buFontTx/>
              <a:buNone/>
              <a:defRPr>
                <a:solidFill>
                  <a:schemeClr val="tx2"/>
                </a:solidFill>
                <a:latin typeface="+mj-lt"/>
              </a:defRPr>
            </a:lvl5pPr>
          </a:lstStyle>
          <a:p>
            <a:pPr lvl="0"/>
            <a:r>
              <a:rPr lang="en-US" dirty="0"/>
              <a:t>Click to edit Master text styles</a:t>
            </a:r>
          </a:p>
        </p:txBody>
      </p:sp>
    </p:spTree>
    <p:extLst>
      <p:ext uri="{BB962C8B-B14F-4D97-AF65-F5344CB8AC3E}">
        <p14:creationId xmlns:p14="http://schemas.microsoft.com/office/powerpoint/2010/main" val="2424832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 Blue ">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sz="quarter" idx="10"/>
          </p:nvPr>
        </p:nvSpPr>
        <p:spPr>
          <a:xfrm>
            <a:off x="6095999" y="515938"/>
            <a:ext cx="5575070" cy="3258040"/>
          </a:xfrm>
          <a:prstGeom prst="rect">
            <a:avLst/>
          </a:prstGeom>
        </p:spPr>
        <p:txBody>
          <a:bodyPr>
            <a:normAutofit/>
          </a:bodyPr>
          <a:lstStyle>
            <a:lvl1pPr marL="0" indent="0" algn="ctr">
              <a:buFontTx/>
              <a:buNone/>
              <a:defRPr sz="4800">
                <a:solidFill>
                  <a:schemeClr val="bg1"/>
                </a:solidFill>
                <a:latin typeface="+mj-lt"/>
              </a:defRPr>
            </a:lvl1pPr>
            <a:lvl2pPr marL="457200" indent="0">
              <a:buFontTx/>
              <a:buNone/>
              <a:defRPr>
                <a:solidFill>
                  <a:schemeClr val="tx2"/>
                </a:solidFill>
                <a:latin typeface="+mj-lt"/>
              </a:defRPr>
            </a:lvl2pPr>
            <a:lvl3pPr marL="914400" indent="0">
              <a:buFontTx/>
              <a:buNone/>
              <a:defRPr>
                <a:solidFill>
                  <a:schemeClr val="tx2"/>
                </a:solidFill>
                <a:latin typeface="+mj-lt"/>
              </a:defRPr>
            </a:lvl3pPr>
            <a:lvl4pPr marL="1371600" indent="0">
              <a:buFontTx/>
              <a:buNone/>
              <a:defRPr>
                <a:solidFill>
                  <a:schemeClr val="tx2"/>
                </a:solidFill>
                <a:latin typeface="+mj-lt"/>
              </a:defRPr>
            </a:lvl4pPr>
            <a:lvl5pPr marL="1828800" indent="0">
              <a:buFontTx/>
              <a:buNone/>
              <a:defRPr>
                <a:solidFill>
                  <a:schemeClr val="tx2"/>
                </a:solidFill>
                <a:latin typeface="+mj-lt"/>
              </a:defRPr>
            </a:lvl5pPr>
          </a:lstStyle>
          <a:p>
            <a:pPr lvl="0"/>
            <a:r>
              <a:rPr lang="en-US" dirty="0"/>
              <a:t>Click to edit Master text styles</a:t>
            </a:r>
          </a:p>
        </p:txBody>
      </p:sp>
    </p:spTree>
    <p:extLst>
      <p:ext uri="{BB962C8B-B14F-4D97-AF65-F5344CB8AC3E}">
        <p14:creationId xmlns:p14="http://schemas.microsoft.com/office/powerpoint/2010/main" val="16012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671036"/>
      </p:ext>
    </p:extLst>
  </p:cSld>
  <p:clrMap bg1="lt1" tx1="dk1" bg2="lt2" tx2="dk2" accent1="accent1" accent2="accent2" accent3="accent3" accent4="accent4" accent5="accent5" accent6="accent6" hlink="hlink" folHlink="folHlink"/>
  <p:sldLayoutIdLst>
    <p:sldLayoutId id="2147483654" r:id="rId1"/>
    <p:sldLayoutId id="2147483656" r:id="rId2"/>
    <p:sldLayoutId id="2147483657" r:id="rId3"/>
    <p:sldLayoutId id="2147483671" r:id="rId4"/>
    <p:sldLayoutId id="2147483678" r:id="rId5"/>
    <p:sldLayoutId id="2147483679" r:id="rId6"/>
    <p:sldLayoutId id="2147483680" r:id="rId7"/>
    <p:sldLayoutId id="2147483672" r:id="rId8"/>
    <p:sldLayoutId id="2147483674" r:id="rId9"/>
    <p:sldLayoutId id="2147483675" r:id="rId10"/>
    <p:sldLayoutId id="2147483676" r:id="rId11"/>
    <p:sldLayoutId id="2147483655" r:id="rId12"/>
    <p:sldLayoutId id="2147483681" r:id="rId13"/>
    <p:sldLayoutId id="2147483682" r:id="rId14"/>
    <p:sldLayoutId id="2147483660" r:id="rId15"/>
    <p:sldLayoutId id="2147483661" r:id="rId16"/>
    <p:sldLayoutId id="2147483689" r:id="rId17"/>
    <p:sldLayoutId id="2147483662" r:id="rId18"/>
    <p:sldLayoutId id="2147483663" r:id="rId19"/>
    <p:sldLayoutId id="2147483664" r:id="rId20"/>
    <p:sldLayoutId id="2147483688" r:id="rId21"/>
    <p:sldLayoutId id="2147483668" r:id="rId22"/>
    <p:sldLayoutId id="2147483669" r:id="rId23"/>
    <p:sldLayoutId id="2147483670" r:id="rId24"/>
    <p:sldLayoutId id="2147483687" r:id="rId25"/>
    <p:sldLayoutId id="2147483665" r:id="rId26"/>
    <p:sldLayoutId id="2147483666" r:id="rId27"/>
    <p:sldLayoutId id="2147483667" r:id="rId28"/>
    <p:sldLayoutId id="2147483686" r:id="rId29"/>
    <p:sldLayoutId id="2147483677" r:id="rId30"/>
    <p:sldLayoutId id="2147483690" r:id="rId3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86235" y="3206988"/>
            <a:ext cx="9305765" cy="941677"/>
          </a:xfrm>
        </p:spPr>
        <p:txBody>
          <a:bodyPr>
            <a:noAutofit/>
          </a:bodyPr>
          <a:lstStyle/>
          <a:p>
            <a:r>
              <a:rPr lang="en-GB" sz="16600" dirty="0"/>
              <a:t>Develop</a:t>
            </a:r>
          </a:p>
        </p:txBody>
      </p:sp>
    </p:spTree>
    <p:extLst>
      <p:ext uri="{BB962C8B-B14F-4D97-AF65-F5344CB8AC3E}">
        <p14:creationId xmlns:p14="http://schemas.microsoft.com/office/powerpoint/2010/main" val="2890945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updating Man City’s goals for the season</a:t>
            </a:r>
          </a:p>
        </p:txBody>
      </p:sp>
      <p:sp>
        <p:nvSpPr>
          <p:cNvPr id="4" name="Rectangle 3"/>
          <p:cNvSpPr/>
          <p:nvPr/>
        </p:nvSpPr>
        <p:spPr>
          <a:xfrm>
            <a:off x="3281583" y="1286540"/>
            <a:ext cx="4257235" cy="6247864"/>
          </a:xfrm>
          <a:prstGeom prst="rect">
            <a:avLst/>
          </a:prstGeom>
        </p:spPr>
        <p:txBody>
          <a:bodyPr wrap="square">
            <a:spAutoFit/>
          </a:bodyPr>
          <a:lstStyle/>
          <a:p>
            <a:r>
              <a:rPr lang="en-US" sz="40000" dirty="0"/>
              <a:t>😏</a:t>
            </a:r>
          </a:p>
        </p:txBody>
      </p:sp>
    </p:spTree>
    <p:extLst>
      <p:ext uri="{BB962C8B-B14F-4D97-AF65-F5344CB8AC3E}">
        <p14:creationId xmlns:p14="http://schemas.microsoft.com/office/powerpoint/2010/main" val="1239954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Iteration in Coding</a:t>
            </a:r>
          </a:p>
        </p:txBody>
      </p:sp>
    </p:spTree>
    <p:extLst>
      <p:ext uri="{BB962C8B-B14F-4D97-AF65-F5344CB8AC3E}">
        <p14:creationId xmlns:p14="http://schemas.microsoft.com/office/powerpoint/2010/main" val="1929366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646" y="3297012"/>
            <a:ext cx="10103224" cy="921414"/>
          </a:xfrm>
        </p:spPr>
        <p:txBody>
          <a:bodyPr/>
          <a:lstStyle/>
          <a:p>
            <a:r>
              <a:rPr lang="en-US" dirty="0"/>
              <a:t>If I said to you make an array of your 3 </a:t>
            </a:r>
            <a:r>
              <a:rPr lang="en-US" dirty="0" err="1"/>
              <a:t>favourite</a:t>
            </a:r>
            <a:r>
              <a:rPr lang="en-US" dirty="0"/>
              <a:t> drinks and log each to the console</a:t>
            </a:r>
            <a:r>
              <a:rPr lang="mr-IN" dirty="0"/>
              <a:t>…</a:t>
            </a:r>
            <a:endParaRPr lang="en-US" dirty="0"/>
          </a:p>
        </p:txBody>
      </p:sp>
    </p:spTree>
    <p:extLst>
      <p:ext uri="{BB962C8B-B14F-4D97-AF65-F5344CB8AC3E}">
        <p14:creationId xmlns:p14="http://schemas.microsoft.com/office/powerpoint/2010/main" val="1330858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646" y="3297012"/>
            <a:ext cx="10103224" cy="921414"/>
          </a:xfrm>
        </p:spPr>
        <p:txBody>
          <a:bodyPr/>
          <a:lstStyle/>
          <a:p>
            <a:r>
              <a:rPr lang="en-GB" dirty="0"/>
              <a:t>1) I’d expect you to have a bloody good time doing it</a:t>
            </a:r>
            <a:br>
              <a:rPr lang="en-GB" dirty="0"/>
            </a:br>
            <a:br>
              <a:rPr lang="en-GB" dirty="0"/>
            </a:br>
            <a:r>
              <a:rPr lang="en-GB" dirty="0"/>
              <a:t>2) I’d expect you to do something like this</a:t>
            </a:r>
            <a:endParaRPr lang="en-US" dirty="0"/>
          </a:p>
        </p:txBody>
      </p:sp>
    </p:spTree>
    <p:extLst>
      <p:ext uri="{BB962C8B-B14F-4D97-AF65-F5344CB8AC3E}">
        <p14:creationId xmlns:p14="http://schemas.microsoft.com/office/powerpoint/2010/main" val="775074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788669">
              <a:defRPr sz="9600"/>
            </a:pPr>
            <a:r>
              <a:rPr lang="en-US" sz="3200" dirty="0"/>
              <a:t>let </a:t>
            </a:r>
            <a:r>
              <a:rPr lang="en-US" sz="3200" dirty="0" err="1"/>
              <a:t>favouriteDrinks</a:t>
            </a:r>
            <a:r>
              <a:rPr lang="en-US" sz="3200" dirty="0"/>
              <a:t> = ['Coke', 'Fanta', ‘Tonic’];</a:t>
            </a:r>
            <a:br>
              <a:rPr lang="en-US" sz="3200" dirty="0"/>
            </a:br>
            <a:br>
              <a:rPr lang="en-US" sz="3200" dirty="0"/>
            </a:br>
            <a:r>
              <a:rPr lang="en-US" sz="3200" dirty="0" err="1"/>
              <a:t>console.log</a:t>
            </a:r>
            <a:r>
              <a:rPr lang="en-US" sz="3200" dirty="0"/>
              <a:t>(</a:t>
            </a:r>
            <a:r>
              <a:rPr lang="en-US" sz="3200" dirty="0" err="1"/>
              <a:t>favouriteDrinks</a:t>
            </a:r>
            <a:r>
              <a:rPr lang="en-US" sz="3200" dirty="0"/>
              <a:t>[0]);</a:t>
            </a:r>
            <a:br>
              <a:rPr lang="en-US" sz="3200" dirty="0"/>
            </a:br>
            <a:r>
              <a:rPr lang="en-US" sz="3200" dirty="0" err="1"/>
              <a:t>console.log</a:t>
            </a:r>
            <a:r>
              <a:rPr lang="en-US" sz="3200" dirty="0"/>
              <a:t>(</a:t>
            </a:r>
            <a:r>
              <a:rPr lang="en-US" sz="3200" dirty="0" err="1"/>
              <a:t>favouriteDrinks</a:t>
            </a:r>
            <a:r>
              <a:rPr lang="en-US" sz="3200" dirty="0"/>
              <a:t>[1]);</a:t>
            </a:r>
            <a:br>
              <a:rPr lang="en-US" sz="3200" dirty="0"/>
            </a:br>
            <a:r>
              <a:rPr lang="en-US" sz="3200" dirty="0" err="1"/>
              <a:t>console.log</a:t>
            </a:r>
            <a:r>
              <a:rPr lang="en-US" sz="3200" dirty="0"/>
              <a:t>(</a:t>
            </a:r>
            <a:r>
              <a:rPr lang="en-US" sz="3200" dirty="0" err="1"/>
              <a:t>favouriteDrinks</a:t>
            </a:r>
            <a:r>
              <a:rPr lang="en-US" sz="3200" dirty="0"/>
              <a:t>[2]);</a:t>
            </a:r>
          </a:p>
        </p:txBody>
      </p:sp>
    </p:spTree>
    <p:extLst>
      <p:ext uri="{BB962C8B-B14F-4D97-AF65-F5344CB8AC3E}">
        <p14:creationId xmlns:p14="http://schemas.microsoft.com/office/powerpoint/2010/main" val="248302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155" y="3442484"/>
            <a:ext cx="10103224" cy="921414"/>
          </a:xfrm>
        </p:spPr>
        <p:txBody>
          <a:bodyPr/>
          <a:lstStyle/>
          <a:p>
            <a:pPr algn="r"/>
            <a:r>
              <a:rPr lang="en-GB" sz="12000" dirty="0"/>
              <a:t>But imagine if I said 1000 drinks</a:t>
            </a:r>
            <a:endParaRPr lang="en-US" sz="12000" dirty="0"/>
          </a:p>
        </p:txBody>
      </p:sp>
    </p:spTree>
    <p:extLst>
      <p:ext uri="{BB962C8B-B14F-4D97-AF65-F5344CB8AC3E}">
        <p14:creationId xmlns:p14="http://schemas.microsoft.com/office/powerpoint/2010/main" val="659492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
          <p:cNvSpPr txBox="1">
            <a:spLocks noGrp="1"/>
          </p:cNvSpPr>
          <p:nvPr>
            <p:ph type="ctrTitle"/>
          </p:nvPr>
        </p:nvSpPr>
        <p:spPr>
          <a:xfrm>
            <a:off x="143319" y="2770360"/>
            <a:ext cx="12048681" cy="4553964"/>
          </a:xfrm>
          <a:prstGeom prst="rect">
            <a:avLst/>
          </a:prstGeom>
        </p:spPr>
        <p:txBody>
          <a:bodyPr/>
          <a:lstStyle>
            <a:lvl1pPr>
              <a:defRPr sz="50000">
                <a:latin typeface="Apple Color Emoji"/>
                <a:ea typeface="Apple Color Emoji"/>
                <a:cs typeface="Apple Color Emoji"/>
                <a:sym typeface="Apple Color Emoji"/>
              </a:defRPr>
            </a:lvl1pPr>
          </a:lstStyle>
          <a:p>
            <a:pPr algn="ctr"/>
            <a:r>
              <a:rPr sz="40000" dirty="0"/>
              <a:t>🤔</a:t>
            </a:r>
          </a:p>
        </p:txBody>
      </p:sp>
    </p:spTree>
    <p:extLst>
      <p:ext uri="{BB962C8B-B14F-4D97-AF65-F5344CB8AC3E}">
        <p14:creationId xmlns:p14="http://schemas.microsoft.com/office/powerpoint/2010/main" val="107274982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646" y="3297012"/>
            <a:ext cx="10103224" cy="921414"/>
          </a:xfrm>
        </p:spPr>
        <p:txBody>
          <a:bodyPr/>
          <a:lstStyle/>
          <a:p>
            <a:r>
              <a:rPr lang="en-GB" sz="10000" dirty="0"/>
              <a:t>Let’s make this code work for us.</a:t>
            </a:r>
            <a:endParaRPr lang="en-US" sz="10000" dirty="0"/>
          </a:p>
        </p:txBody>
      </p:sp>
    </p:spTree>
    <p:extLst>
      <p:ext uri="{BB962C8B-B14F-4D97-AF65-F5344CB8AC3E}">
        <p14:creationId xmlns:p14="http://schemas.microsoft.com/office/powerpoint/2010/main" val="1754183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97012"/>
            <a:ext cx="12090400" cy="921414"/>
          </a:xfrm>
        </p:spPr>
        <p:txBody>
          <a:bodyPr/>
          <a:lstStyle/>
          <a:p>
            <a:r>
              <a:rPr lang="en-GB" sz="3600" dirty="0"/>
              <a:t>let </a:t>
            </a:r>
            <a:r>
              <a:rPr lang="en-GB" sz="3600" dirty="0" err="1"/>
              <a:t>favouriteDrinks</a:t>
            </a:r>
            <a:r>
              <a:rPr lang="en-GB" sz="3600" dirty="0"/>
              <a:t> = ['Coke', 'Fanta', 'Tonic', 'Red Bull'];</a:t>
            </a:r>
            <a:br>
              <a:rPr lang="en-GB" sz="3600" dirty="0"/>
            </a:br>
            <a:br>
              <a:rPr lang="en-GB" sz="3600" dirty="0"/>
            </a:br>
            <a:r>
              <a:rPr lang="en-GB" sz="3600" dirty="0"/>
              <a:t>for (let </a:t>
            </a:r>
            <a:r>
              <a:rPr lang="en-GB" sz="3600" dirty="0" err="1">
                <a:solidFill>
                  <a:schemeClr val="bg2"/>
                </a:solidFill>
              </a:rPr>
              <a:t>drinksIndex</a:t>
            </a:r>
            <a:r>
              <a:rPr lang="en-GB" sz="3600" dirty="0">
                <a:solidFill>
                  <a:schemeClr val="bg2"/>
                </a:solidFill>
              </a:rPr>
              <a:t> = 0; </a:t>
            </a:r>
            <a:r>
              <a:rPr lang="en-GB" sz="3600" dirty="0" err="1">
                <a:solidFill>
                  <a:schemeClr val="bg2"/>
                </a:solidFill>
              </a:rPr>
              <a:t>drinksIndex</a:t>
            </a:r>
            <a:r>
              <a:rPr lang="en-GB" sz="3600" dirty="0">
                <a:solidFill>
                  <a:schemeClr val="bg2"/>
                </a:solidFill>
              </a:rPr>
              <a:t> &lt; </a:t>
            </a:r>
            <a:r>
              <a:rPr lang="en-GB" sz="3600" dirty="0" err="1">
                <a:solidFill>
                  <a:schemeClr val="bg2"/>
                </a:solidFill>
              </a:rPr>
              <a:t>favouriteDrinks.length</a:t>
            </a:r>
            <a:r>
              <a:rPr lang="en-GB" sz="3600" dirty="0">
                <a:solidFill>
                  <a:schemeClr val="bg2"/>
                </a:solidFill>
              </a:rPr>
              <a:t>; </a:t>
            </a:r>
            <a:r>
              <a:rPr lang="en-GB" sz="3600" dirty="0" err="1">
                <a:solidFill>
                  <a:schemeClr val="bg2"/>
                </a:solidFill>
              </a:rPr>
              <a:t>drinksIndex</a:t>
            </a:r>
            <a:r>
              <a:rPr lang="en-GB" sz="3600" dirty="0">
                <a:solidFill>
                  <a:schemeClr val="bg2"/>
                </a:solidFill>
              </a:rPr>
              <a:t>++) </a:t>
            </a:r>
            <a:r>
              <a:rPr lang="en-GB" sz="3600" dirty="0"/>
              <a:t>{  </a:t>
            </a:r>
            <a:br>
              <a:rPr lang="en-GB" sz="3600" dirty="0"/>
            </a:br>
            <a:br>
              <a:rPr lang="en-GB" sz="3600" dirty="0"/>
            </a:br>
            <a:r>
              <a:rPr lang="en-GB" sz="3600" dirty="0" err="1"/>
              <a:t>console.log</a:t>
            </a:r>
            <a:r>
              <a:rPr lang="en-GB" sz="3600" dirty="0"/>
              <a:t>(</a:t>
            </a:r>
            <a:r>
              <a:rPr lang="en-GB" sz="3600" dirty="0" err="1"/>
              <a:t>favouriteDrinks</a:t>
            </a:r>
            <a:r>
              <a:rPr lang="en-GB" sz="3600" dirty="0"/>
              <a:t>[</a:t>
            </a:r>
            <a:r>
              <a:rPr lang="en-GB" sz="3600" dirty="0" err="1"/>
              <a:t>drinksIndex</a:t>
            </a:r>
            <a:r>
              <a:rPr lang="en-GB" sz="3600" dirty="0"/>
              <a:t>]);</a:t>
            </a:r>
            <a:br>
              <a:rPr lang="en-GB" sz="3600" dirty="0"/>
            </a:br>
            <a:br>
              <a:rPr lang="en-GB" sz="3600" dirty="0"/>
            </a:br>
            <a:r>
              <a:rPr lang="en-GB" sz="3600" dirty="0"/>
              <a:t>}</a:t>
            </a:r>
            <a:endParaRPr lang="en-US" sz="3600" dirty="0"/>
          </a:p>
        </p:txBody>
      </p:sp>
      <p:sp>
        <p:nvSpPr>
          <p:cNvPr id="3" name="Title 1"/>
          <p:cNvSpPr txBox="1">
            <a:spLocks/>
          </p:cNvSpPr>
          <p:nvPr/>
        </p:nvSpPr>
        <p:spPr>
          <a:xfrm>
            <a:off x="0" y="0"/>
            <a:ext cx="10103224" cy="921414"/>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Iteration in Coding using for loops</a:t>
            </a:r>
          </a:p>
        </p:txBody>
      </p:sp>
    </p:spTree>
    <p:extLst>
      <p:ext uri="{BB962C8B-B14F-4D97-AF65-F5344CB8AC3E}">
        <p14:creationId xmlns:p14="http://schemas.microsoft.com/office/powerpoint/2010/main" val="407118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97012"/>
            <a:ext cx="12090400" cy="921414"/>
          </a:xfrm>
        </p:spPr>
        <p:txBody>
          <a:bodyPr/>
          <a:lstStyle/>
          <a:p>
            <a:r>
              <a:rPr lang="en-GB" sz="3600" dirty="0"/>
              <a:t>let </a:t>
            </a:r>
            <a:r>
              <a:rPr lang="en-GB" sz="3600" dirty="0" err="1"/>
              <a:t>favouriteChoco</a:t>
            </a:r>
            <a:r>
              <a:rPr lang="en-GB" sz="3600" dirty="0"/>
              <a:t>= [‘Mars’, ‘Snickers’, ‘Dairy Milk', ‘Picnic’];</a:t>
            </a:r>
            <a:br>
              <a:rPr lang="en-GB" sz="3600" dirty="0"/>
            </a:br>
            <a:br>
              <a:rPr lang="en-GB" sz="3600" dirty="0"/>
            </a:br>
            <a:r>
              <a:rPr lang="en-GB" sz="3600" dirty="0"/>
              <a:t>for (</a:t>
            </a:r>
            <a:r>
              <a:rPr lang="en-GB" sz="3600" dirty="0" err="1">
                <a:solidFill>
                  <a:schemeClr val="bg2"/>
                </a:solidFill>
              </a:rPr>
              <a:t>chocoIndex</a:t>
            </a:r>
            <a:r>
              <a:rPr lang="en-GB" sz="3600" dirty="0">
                <a:solidFill>
                  <a:schemeClr val="bg2"/>
                </a:solidFill>
              </a:rPr>
              <a:t> = 0; </a:t>
            </a:r>
            <a:r>
              <a:rPr lang="en-GB" sz="3600" dirty="0" err="1">
                <a:solidFill>
                  <a:schemeClr val="bg2"/>
                </a:solidFill>
              </a:rPr>
              <a:t>chocoIndex</a:t>
            </a:r>
            <a:r>
              <a:rPr lang="en-GB" sz="3600" dirty="0">
                <a:solidFill>
                  <a:schemeClr val="bg2"/>
                </a:solidFill>
              </a:rPr>
              <a:t> &lt; </a:t>
            </a:r>
            <a:r>
              <a:rPr lang="en-GB" sz="3600" dirty="0" err="1">
                <a:solidFill>
                  <a:schemeClr val="bg2"/>
                </a:solidFill>
              </a:rPr>
              <a:t>favouriteChoco.length</a:t>
            </a:r>
            <a:r>
              <a:rPr lang="en-GB" sz="3600" dirty="0">
                <a:solidFill>
                  <a:schemeClr val="bg2"/>
                </a:solidFill>
              </a:rPr>
              <a:t>; </a:t>
            </a:r>
            <a:r>
              <a:rPr lang="en-GB" sz="3600" dirty="0" err="1">
                <a:solidFill>
                  <a:schemeClr val="bg2"/>
                </a:solidFill>
              </a:rPr>
              <a:t>chocoIndex</a:t>
            </a:r>
            <a:r>
              <a:rPr lang="en-GB" sz="3600" dirty="0">
                <a:solidFill>
                  <a:schemeClr val="bg2"/>
                </a:solidFill>
              </a:rPr>
              <a:t>++</a:t>
            </a:r>
            <a:r>
              <a:rPr lang="en-GB" sz="3600" dirty="0"/>
              <a:t> ) {</a:t>
            </a:r>
            <a:br>
              <a:rPr lang="en-GB" sz="3600" dirty="0"/>
            </a:br>
            <a:br>
              <a:rPr lang="en-GB" sz="3600" dirty="0"/>
            </a:br>
            <a:r>
              <a:rPr lang="en-GB" sz="3600" dirty="0" err="1"/>
              <a:t>console.log</a:t>
            </a:r>
            <a:r>
              <a:rPr lang="en-GB" sz="3600" dirty="0"/>
              <a:t>(</a:t>
            </a:r>
            <a:r>
              <a:rPr lang="en-GB" sz="3600" dirty="0" err="1"/>
              <a:t>favouriteChoco</a:t>
            </a:r>
            <a:r>
              <a:rPr lang="en-GB" sz="3600" dirty="0"/>
              <a:t>[</a:t>
            </a:r>
            <a:r>
              <a:rPr lang="en-GB" sz="3600" dirty="0" err="1"/>
              <a:t>chocoIndex</a:t>
            </a:r>
            <a:r>
              <a:rPr lang="en-GB" sz="3600" dirty="0"/>
              <a:t>]);</a:t>
            </a:r>
            <a:br>
              <a:rPr lang="en-GB" sz="3600" dirty="0"/>
            </a:br>
            <a:br>
              <a:rPr lang="en-GB" sz="3600" dirty="0"/>
            </a:br>
            <a:r>
              <a:rPr lang="en-GB" sz="3600" dirty="0"/>
              <a:t>}</a:t>
            </a:r>
            <a:br>
              <a:rPr lang="en-GB" sz="3600" dirty="0"/>
            </a:br>
            <a:br>
              <a:rPr lang="en-GB" sz="3600" dirty="0"/>
            </a:br>
            <a:endParaRPr lang="en-US" sz="3600" dirty="0"/>
          </a:p>
        </p:txBody>
      </p:sp>
      <p:sp>
        <p:nvSpPr>
          <p:cNvPr id="3" name="Title 1"/>
          <p:cNvSpPr txBox="1">
            <a:spLocks/>
          </p:cNvSpPr>
          <p:nvPr/>
        </p:nvSpPr>
        <p:spPr>
          <a:xfrm>
            <a:off x="0" y="0"/>
            <a:ext cx="10103224" cy="921414"/>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Iteration in Coding using for loops</a:t>
            </a:r>
          </a:p>
        </p:txBody>
      </p:sp>
    </p:spTree>
    <p:extLst>
      <p:ext uri="{BB962C8B-B14F-4D97-AF65-F5344CB8AC3E}">
        <p14:creationId xmlns:p14="http://schemas.microsoft.com/office/powerpoint/2010/main" val="4184984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for (i = 0; i &lt; 10; i++) {…"/>
          <p:cNvSpPr txBox="1">
            <a:spLocks noGrp="1"/>
          </p:cNvSpPr>
          <p:nvPr>
            <p:ph type="title"/>
          </p:nvPr>
        </p:nvSpPr>
        <p:spPr>
          <a:xfrm>
            <a:off x="418011" y="3381281"/>
            <a:ext cx="10103224" cy="921414"/>
          </a:xfrm>
          <a:prstGeom prst="rect">
            <a:avLst/>
          </a:prstGeom>
        </p:spPr>
        <p:txBody>
          <a:bodyPr/>
          <a:lstStyle/>
          <a:p>
            <a:r>
              <a:rPr lang="en-GB" sz="6000" dirty="0">
                <a:solidFill>
                  <a:schemeClr val="tx1"/>
                </a:solidFill>
              </a:rPr>
              <a:t>Create a function for a sub sandwic</a:t>
            </a:r>
            <a:r>
              <a:rPr lang="en-GB" sz="6000" dirty="0"/>
              <a:t>h order : 5 toppings</a:t>
            </a:r>
            <a:endParaRPr sz="6000" dirty="0">
              <a:solidFill>
                <a:schemeClr val="tx1"/>
              </a:solidFill>
            </a:endParaRPr>
          </a:p>
        </p:txBody>
      </p:sp>
      <p:sp>
        <p:nvSpPr>
          <p:cNvPr id="5" name="Text Placeholder 2"/>
          <p:cNvSpPr txBox="1">
            <a:spLocks/>
          </p:cNvSpPr>
          <p:nvPr/>
        </p:nvSpPr>
        <p:spPr>
          <a:xfrm>
            <a:off x="418011" y="493101"/>
            <a:ext cx="8242663" cy="5813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6000" dirty="0">
                <a:solidFill>
                  <a:schemeClr val="tx2"/>
                </a:solidFill>
                <a:latin typeface="+mj-lt"/>
              </a:rPr>
              <a:t>First things first</a:t>
            </a:r>
          </a:p>
        </p:txBody>
      </p:sp>
      <p:sp>
        <p:nvSpPr>
          <p:cNvPr id="2" name="TextBox 1"/>
          <p:cNvSpPr txBox="1"/>
          <p:nvPr/>
        </p:nvSpPr>
        <p:spPr>
          <a:xfrm>
            <a:off x="8157029" y="448491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4807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97012"/>
            <a:ext cx="12090400" cy="921414"/>
          </a:xfrm>
        </p:spPr>
        <p:txBody>
          <a:bodyPr/>
          <a:lstStyle/>
          <a:p>
            <a:r>
              <a:rPr lang="en-GB" sz="3600" dirty="0"/>
              <a:t>Create an array that lists your favourite films, up to 5 elements</a:t>
            </a:r>
            <a:br>
              <a:rPr lang="en-GB" sz="3600" dirty="0"/>
            </a:br>
            <a:br>
              <a:rPr lang="en-GB" sz="3600" dirty="0"/>
            </a:br>
            <a:r>
              <a:rPr lang="en-GB" sz="3600" dirty="0"/>
              <a:t>Add 2 more using a method</a:t>
            </a:r>
            <a:br>
              <a:rPr lang="en-GB" sz="3600" dirty="0"/>
            </a:br>
            <a:br>
              <a:rPr lang="en-GB" sz="3600" dirty="0"/>
            </a:br>
            <a:r>
              <a:rPr lang="en-GB" sz="3600" dirty="0"/>
              <a:t>Use a loop to cycle through the array </a:t>
            </a:r>
            <a:br>
              <a:rPr lang="en-GB" sz="3600" dirty="0"/>
            </a:br>
            <a:br>
              <a:rPr lang="en-GB" sz="3600" dirty="0"/>
            </a:br>
            <a:r>
              <a:rPr lang="en-GB" sz="3600" dirty="0"/>
              <a:t>for ( let </a:t>
            </a:r>
            <a:r>
              <a:rPr lang="en-GB" sz="3600" dirty="0" err="1"/>
              <a:t>filmIndex</a:t>
            </a:r>
            <a:r>
              <a:rPr lang="en-GB" sz="3600" dirty="0"/>
              <a:t> = 0 </a:t>
            </a:r>
            <a:r>
              <a:rPr lang="mr-IN" sz="3600" dirty="0"/>
              <a:t>…</a:t>
            </a:r>
            <a:r>
              <a:rPr lang="en-GB" sz="3600" dirty="0"/>
              <a:t>.)</a:t>
            </a:r>
            <a:endParaRPr lang="en-US" sz="3600" dirty="0"/>
          </a:p>
        </p:txBody>
      </p:sp>
      <p:sp>
        <p:nvSpPr>
          <p:cNvPr id="3" name="Title 1"/>
          <p:cNvSpPr txBox="1">
            <a:spLocks/>
          </p:cNvSpPr>
          <p:nvPr/>
        </p:nvSpPr>
        <p:spPr>
          <a:xfrm>
            <a:off x="0" y="0"/>
            <a:ext cx="10103224" cy="921414"/>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Iteration in Coding using for loops</a:t>
            </a:r>
          </a:p>
        </p:txBody>
      </p:sp>
    </p:spTree>
    <p:extLst>
      <p:ext uri="{BB962C8B-B14F-4D97-AF65-F5344CB8AC3E}">
        <p14:creationId xmlns:p14="http://schemas.microsoft.com/office/powerpoint/2010/main" val="662897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646" y="3297012"/>
            <a:ext cx="10103224" cy="921414"/>
          </a:xfrm>
        </p:spPr>
        <p:txBody>
          <a:bodyPr/>
          <a:lstStyle/>
          <a:p>
            <a:r>
              <a:rPr lang="en-GB" sz="20000" dirty="0">
                <a:solidFill>
                  <a:schemeClr val="bg2"/>
                </a:solidFill>
              </a:rPr>
              <a:t>While</a:t>
            </a:r>
            <a:r>
              <a:rPr lang="en-GB" sz="20000" dirty="0"/>
              <a:t> loops</a:t>
            </a:r>
            <a:endParaRPr lang="en-US" sz="20000" dirty="0"/>
          </a:p>
        </p:txBody>
      </p:sp>
    </p:spTree>
    <p:extLst>
      <p:ext uri="{BB962C8B-B14F-4D97-AF65-F5344CB8AC3E}">
        <p14:creationId xmlns:p14="http://schemas.microsoft.com/office/powerpoint/2010/main" val="1774019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646" y="3297012"/>
            <a:ext cx="11428990" cy="921414"/>
          </a:xfrm>
        </p:spPr>
        <p:txBody>
          <a:bodyPr/>
          <a:lstStyle/>
          <a:p>
            <a:r>
              <a:rPr lang="en-GB" sz="8000" dirty="0"/>
              <a:t>For loops run a finite, or limited number of times. A while loop is a little different</a:t>
            </a:r>
            <a:endParaRPr lang="en-US" sz="8000" dirty="0"/>
          </a:p>
        </p:txBody>
      </p:sp>
    </p:spTree>
    <p:extLst>
      <p:ext uri="{BB962C8B-B14F-4D97-AF65-F5344CB8AC3E}">
        <p14:creationId xmlns:p14="http://schemas.microsoft.com/office/powerpoint/2010/main" val="1723920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646" y="3297012"/>
            <a:ext cx="10103224" cy="921414"/>
          </a:xfrm>
        </p:spPr>
        <p:txBody>
          <a:bodyPr/>
          <a:lstStyle/>
          <a:p>
            <a:r>
              <a:rPr lang="en-GB" dirty="0"/>
              <a:t>while (condition) {</a:t>
            </a:r>
            <a:br>
              <a:rPr lang="en-GB" dirty="0"/>
            </a:br>
            <a:br>
              <a:rPr lang="en-GB" dirty="0"/>
            </a:br>
            <a:r>
              <a:rPr lang="en-GB" dirty="0"/>
              <a:t>// do stuff</a:t>
            </a:r>
            <a:br>
              <a:rPr lang="en-GB" dirty="0"/>
            </a:br>
            <a:br>
              <a:rPr lang="en-GB" dirty="0"/>
            </a:br>
            <a:r>
              <a:rPr lang="en-GB" dirty="0"/>
              <a:t>}</a:t>
            </a:r>
            <a:endParaRPr lang="en-US" dirty="0"/>
          </a:p>
        </p:txBody>
      </p:sp>
    </p:spTree>
    <p:extLst>
      <p:ext uri="{BB962C8B-B14F-4D97-AF65-F5344CB8AC3E}">
        <p14:creationId xmlns:p14="http://schemas.microsoft.com/office/powerpoint/2010/main" val="617180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647" y="3311527"/>
            <a:ext cx="10103224" cy="921414"/>
          </a:xfrm>
        </p:spPr>
        <p:txBody>
          <a:bodyPr/>
          <a:lstStyle/>
          <a:p>
            <a:r>
              <a:rPr lang="en-GB" dirty="0"/>
              <a:t>let cards = ['Diamond', 'Spade', 'Heart', 'Club']; </a:t>
            </a:r>
            <a:br>
              <a:rPr lang="en-GB" dirty="0"/>
            </a:br>
            <a:br>
              <a:rPr lang="en-GB" dirty="0"/>
            </a:br>
            <a:r>
              <a:rPr lang="en-GB" dirty="0"/>
              <a:t>let </a:t>
            </a:r>
            <a:r>
              <a:rPr lang="en-GB" dirty="0" err="1"/>
              <a:t>currentCard</a:t>
            </a:r>
            <a:r>
              <a:rPr lang="en-GB" dirty="0"/>
              <a:t> = 'Spade’</a:t>
            </a:r>
            <a:br>
              <a:rPr lang="en-GB" dirty="0"/>
            </a:br>
            <a:br>
              <a:rPr lang="en-GB" dirty="0"/>
            </a:br>
            <a:r>
              <a:rPr lang="en-GB" dirty="0"/>
              <a:t>while (</a:t>
            </a:r>
            <a:r>
              <a:rPr lang="en-GB" dirty="0" err="1"/>
              <a:t>currentCard</a:t>
            </a:r>
            <a:r>
              <a:rPr lang="en-GB" dirty="0"/>
              <a:t> !== 'Spade')   {    </a:t>
            </a:r>
            <a:r>
              <a:rPr lang="en-GB" dirty="0" err="1"/>
              <a:t>console.log</a:t>
            </a:r>
            <a:r>
              <a:rPr lang="en-GB" dirty="0"/>
              <a:t>(</a:t>
            </a:r>
            <a:r>
              <a:rPr lang="en-GB" dirty="0" err="1"/>
              <a:t>currentCard</a:t>
            </a:r>
            <a:r>
              <a:rPr lang="en-GB" dirty="0"/>
              <a:t>)  }</a:t>
            </a:r>
            <a:endParaRPr lang="en-US" dirty="0"/>
          </a:p>
        </p:txBody>
      </p:sp>
    </p:spTree>
    <p:extLst>
      <p:ext uri="{BB962C8B-B14F-4D97-AF65-F5344CB8AC3E}">
        <p14:creationId xmlns:p14="http://schemas.microsoft.com/office/powerpoint/2010/main" val="958207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646" y="3297012"/>
            <a:ext cx="10103224" cy="921414"/>
          </a:xfrm>
        </p:spPr>
        <p:txBody>
          <a:bodyPr/>
          <a:lstStyle/>
          <a:p>
            <a:r>
              <a:rPr lang="en-GB" sz="12000" dirty="0"/>
              <a:t>!==</a:t>
            </a:r>
            <a:br>
              <a:rPr lang="en-GB" sz="12000" dirty="0"/>
            </a:br>
            <a:br>
              <a:rPr lang="en-GB" sz="9600" dirty="0"/>
            </a:br>
            <a:r>
              <a:rPr lang="en-GB" sz="9600" dirty="0">
                <a:solidFill>
                  <a:schemeClr val="bg2"/>
                </a:solidFill>
              </a:rPr>
              <a:t>huh?</a:t>
            </a:r>
            <a:endParaRPr lang="en-US" sz="9600" dirty="0">
              <a:solidFill>
                <a:schemeClr val="bg2"/>
              </a:solidFill>
            </a:endParaRPr>
          </a:p>
        </p:txBody>
      </p:sp>
    </p:spTree>
    <p:extLst>
      <p:ext uri="{BB962C8B-B14F-4D97-AF65-F5344CB8AC3E}">
        <p14:creationId xmlns:p14="http://schemas.microsoft.com/office/powerpoint/2010/main" val="783731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646" y="3297012"/>
            <a:ext cx="10103224" cy="921414"/>
          </a:xfrm>
        </p:spPr>
        <p:txBody>
          <a:bodyPr/>
          <a:lstStyle/>
          <a:p>
            <a:r>
              <a:rPr lang="en-GB" sz="9600" dirty="0"/>
              <a:t>! Is used to say ”NOT” so </a:t>
            </a:r>
            <a:r>
              <a:rPr lang="en-GB" sz="9600" dirty="0">
                <a:solidFill>
                  <a:schemeClr val="bg2"/>
                </a:solidFill>
              </a:rPr>
              <a:t>!==</a:t>
            </a:r>
            <a:r>
              <a:rPr lang="en-GB" sz="9600" dirty="0"/>
              <a:t> means </a:t>
            </a:r>
            <a:r>
              <a:rPr lang="en-GB" sz="9600" dirty="0">
                <a:solidFill>
                  <a:schemeClr val="bg2"/>
                </a:solidFill>
              </a:rPr>
              <a:t>not equal to</a:t>
            </a:r>
            <a:r>
              <a:rPr lang="en-GB" sz="9600" dirty="0"/>
              <a:t>… </a:t>
            </a:r>
            <a:endParaRPr lang="en-US" sz="9600" dirty="0"/>
          </a:p>
        </p:txBody>
      </p:sp>
    </p:spTree>
    <p:extLst>
      <p:ext uri="{BB962C8B-B14F-4D97-AF65-F5344CB8AC3E}">
        <p14:creationId xmlns:p14="http://schemas.microsoft.com/office/powerpoint/2010/main" val="2078711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646" y="3297012"/>
            <a:ext cx="10103224" cy="921414"/>
          </a:xfrm>
        </p:spPr>
        <p:txBody>
          <a:bodyPr/>
          <a:lstStyle/>
          <a:p>
            <a:r>
              <a:rPr lang="en-GB" sz="9600" dirty="0"/>
              <a:t>|| is used to say ”OR”</a:t>
            </a:r>
            <a:endParaRPr lang="en-US" sz="9600" dirty="0"/>
          </a:p>
        </p:txBody>
      </p:sp>
    </p:spTree>
    <p:extLst>
      <p:ext uri="{BB962C8B-B14F-4D97-AF65-F5344CB8AC3E}">
        <p14:creationId xmlns:p14="http://schemas.microsoft.com/office/powerpoint/2010/main" val="125983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646" y="3297012"/>
            <a:ext cx="10103224" cy="921414"/>
          </a:xfrm>
        </p:spPr>
        <p:txBody>
          <a:bodyPr/>
          <a:lstStyle/>
          <a:p>
            <a:r>
              <a:rPr lang="en-GB" sz="9600" dirty="0"/>
              <a:t>&amp;&amp; is used to say ”AND”</a:t>
            </a:r>
            <a:endParaRPr lang="en-US" sz="9600" dirty="0"/>
          </a:p>
        </p:txBody>
      </p:sp>
    </p:spTree>
    <p:extLst>
      <p:ext uri="{BB962C8B-B14F-4D97-AF65-F5344CB8AC3E}">
        <p14:creationId xmlns:p14="http://schemas.microsoft.com/office/powerpoint/2010/main" val="194974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647" y="3311527"/>
            <a:ext cx="10103224" cy="921414"/>
          </a:xfrm>
        </p:spPr>
        <p:txBody>
          <a:bodyPr/>
          <a:lstStyle/>
          <a:p>
            <a:r>
              <a:rPr lang="en-GB" dirty="0"/>
              <a:t>let cards = ['Diamond', 'Spade', 'Heart', 'Club']; </a:t>
            </a:r>
            <a:br>
              <a:rPr lang="en-GB" dirty="0"/>
            </a:br>
            <a:br>
              <a:rPr lang="en-GB" dirty="0"/>
            </a:br>
            <a:r>
              <a:rPr lang="en-GB" dirty="0"/>
              <a:t>let </a:t>
            </a:r>
            <a:r>
              <a:rPr lang="en-GB" dirty="0" err="1"/>
              <a:t>currentCard</a:t>
            </a:r>
            <a:r>
              <a:rPr lang="en-GB" dirty="0"/>
              <a:t> = 'Spade’</a:t>
            </a:r>
            <a:br>
              <a:rPr lang="en-GB" dirty="0"/>
            </a:br>
            <a:br>
              <a:rPr lang="en-GB" dirty="0"/>
            </a:br>
            <a:r>
              <a:rPr lang="en-GB" dirty="0"/>
              <a:t>while (</a:t>
            </a:r>
            <a:r>
              <a:rPr lang="en-GB" dirty="0" err="1"/>
              <a:t>currentCard</a:t>
            </a:r>
            <a:r>
              <a:rPr lang="en-GB" dirty="0"/>
              <a:t> !== 'Spade')   {    </a:t>
            </a:r>
            <a:r>
              <a:rPr lang="en-GB" dirty="0" err="1"/>
              <a:t>console.log</a:t>
            </a:r>
            <a:r>
              <a:rPr lang="en-GB" dirty="0"/>
              <a:t>(</a:t>
            </a:r>
            <a:r>
              <a:rPr lang="en-GB" dirty="0" err="1"/>
              <a:t>currentCard</a:t>
            </a:r>
            <a:r>
              <a:rPr lang="en-GB" dirty="0"/>
              <a:t>)  }</a:t>
            </a:r>
            <a:endParaRPr lang="en-US" dirty="0"/>
          </a:p>
        </p:txBody>
      </p:sp>
    </p:spTree>
    <p:extLst>
      <p:ext uri="{BB962C8B-B14F-4D97-AF65-F5344CB8AC3E}">
        <p14:creationId xmlns:p14="http://schemas.microsoft.com/office/powerpoint/2010/main" val="111986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for (i = 0; i &lt; 10; i++) {…"/>
          <p:cNvSpPr txBox="1">
            <a:spLocks noGrp="1"/>
          </p:cNvSpPr>
          <p:nvPr>
            <p:ph type="title"/>
          </p:nvPr>
        </p:nvSpPr>
        <p:spPr>
          <a:xfrm>
            <a:off x="418011" y="3381281"/>
            <a:ext cx="10103224" cy="921414"/>
          </a:xfrm>
          <a:prstGeom prst="rect">
            <a:avLst/>
          </a:prstGeom>
        </p:spPr>
        <p:txBody>
          <a:bodyPr/>
          <a:lstStyle/>
          <a:p>
            <a:pPr defTabSz="657225">
              <a:defRPr sz="8960" b="0">
                <a:latin typeface="+mn-lt"/>
                <a:ea typeface="+mn-ea"/>
                <a:cs typeface="+mn-cs"/>
                <a:sym typeface="Helvetica Neue Medium"/>
              </a:defRPr>
            </a:pPr>
            <a:r>
              <a:rPr lang="en-US" sz="6000" dirty="0">
                <a:ea typeface="Gilroy Light" charset="0"/>
                <a:cs typeface="Gilroy Light" charset="0"/>
                <a:sym typeface="Helvetica Neue Medium"/>
              </a:rPr>
              <a:t>Create an array with 3 values and then add another to the start of the array using a method</a:t>
            </a:r>
          </a:p>
        </p:txBody>
      </p:sp>
      <p:sp>
        <p:nvSpPr>
          <p:cNvPr id="5" name="Text Placeholder 2"/>
          <p:cNvSpPr txBox="1">
            <a:spLocks/>
          </p:cNvSpPr>
          <p:nvPr/>
        </p:nvSpPr>
        <p:spPr>
          <a:xfrm>
            <a:off x="418011" y="493101"/>
            <a:ext cx="8242663" cy="5813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6000" dirty="0">
                <a:solidFill>
                  <a:schemeClr val="tx2"/>
                </a:solidFill>
                <a:latin typeface="+mj-lt"/>
              </a:rPr>
              <a:t>Second things second</a:t>
            </a:r>
          </a:p>
        </p:txBody>
      </p:sp>
      <p:sp>
        <p:nvSpPr>
          <p:cNvPr id="2" name="TextBox 1"/>
          <p:cNvSpPr txBox="1"/>
          <p:nvPr/>
        </p:nvSpPr>
        <p:spPr>
          <a:xfrm>
            <a:off x="8157029" y="448491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6166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133" y="2658385"/>
            <a:ext cx="10103224" cy="921414"/>
          </a:xfrm>
        </p:spPr>
        <p:txBody>
          <a:bodyPr/>
          <a:lstStyle/>
          <a:p>
            <a:r>
              <a:rPr lang="en-GB" sz="1800" dirty="0"/>
              <a:t>let cards = ['Diamond', 'Spade', 'Heart', 'Club']; </a:t>
            </a:r>
            <a:br>
              <a:rPr lang="en-GB" sz="1800" dirty="0"/>
            </a:br>
            <a:br>
              <a:rPr lang="en-GB" sz="1800" dirty="0"/>
            </a:br>
            <a:r>
              <a:rPr lang="en-GB" sz="1800" dirty="0"/>
              <a:t>let </a:t>
            </a:r>
            <a:r>
              <a:rPr lang="en-GB" sz="1800" dirty="0" err="1"/>
              <a:t>currentCard</a:t>
            </a:r>
            <a:r>
              <a:rPr lang="en-GB" sz="1800" dirty="0"/>
              <a:t> = 'Spade’</a:t>
            </a:r>
            <a:br>
              <a:rPr lang="en-GB" dirty="0"/>
            </a:br>
            <a:br>
              <a:rPr lang="en-GB" dirty="0"/>
            </a:br>
            <a:r>
              <a:rPr lang="en-GB" dirty="0"/>
              <a:t>while (</a:t>
            </a:r>
            <a:r>
              <a:rPr lang="en-GB" dirty="0" err="1"/>
              <a:t>currentCard</a:t>
            </a:r>
            <a:r>
              <a:rPr lang="en-GB" dirty="0"/>
              <a:t> !== 'Spade')   {    </a:t>
            </a:r>
            <a:r>
              <a:rPr lang="en-GB" dirty="0" err="1"/>
              <a:t>console.log</a:t>
            </a:r>
            <a:r>
              <a:rPr lang="en-GB" dirty="0"/>
              <a:t>(</a:t>
            </a:r>
            <a:r>
              <a:rPr lang="en-GB" dirty="0" err="1"/>
              <a:t>currentCard</a:t>
            </a:r>
            <a:r>
              <a:rPr lang="en-GB" dirty="0"/>
              <a:t>)  </a:t>
            </a:r>
            <a:br>
              <a:rPr lang="en-GB" dirty="0"/>
            </a:br>
            <a:br>
              <a:rPr lang="en-GB" dirty="0"/>
            </a:br>
            <a:r>
              <a:rPr lang="en-GB" dirty="0" err="1"/>
              <a:t>currentCard</a:t>
            </a:r>
            <a:r>
              <a:rPr lang="en-GB" dirty="0"/>
              <a:t> = cards[</a:t>
            </a:r>
            <a:r>
              <a:rPr lang="en-GB" dirty="0" err="1"/>
              <a:t>Math.floor</a:t>
            </a:r>
            <a:r>
              <a:rPr lang="en-GB" dirty="0"/>
              <a:t>(</a:t>
            </a:r>
            <a:r>
              <a:rPr lang="en-GB" dirty="0" err="1"/>
              <a:t>Math.random</a:t>
            </a:r>
            <a:r>
              <a:rPr lang="en-GB" dirty="0"/>
              <a:t>() * 4)];</a:t>
            </a:r>
            <a:br>
              <a:rPr lang="en-GB" dirty="0"/>
            </a:br>
            <a:br>
              <a:rPr lang="en-GB" dirty="0"/>
            </a:br>
            <a:r>
              <a:rPr lang="en-GB" dirty="0"/>
              <a:t>}</a:t>
            </a:r>
            <a:br>
              <a:rPr lang="en-GB" dirty="0"/>
            </a:br>
            <a:br>
              <a:rPr lang="en-GB" dirty="0"/>
            </a:br>
            <a:r>
              <a:rPr lang="en-GB" dirty="0" err="1"/>
              <a:t>console.log</a:t>
            </a:r>
            <a:r>
              <a:rPr lang="en-GB" dirty="0"/>
              <a:t>(</a:t>
            </a:r>
            <a:r>
              <a:rPr lang="en-GB" dirty="0" err="1"/>
              <a:t>currentCard</a:t>
            </a:r>
            <a:r>
              <a:rPr lang="en-GB" dirty="0"/>
              <a:t>)</a:t>
            </a:r>
            <a:endParaRPr lang="en-US" dirty="0"/>
          </a:p>
        </p:txBody>
      </p:sp>
    </p:spTree>
    <p:extLst>
      <p:ext uri="{BB962C8B-B14F-4D97-AF65-F5344CB8AC3E}">
        <p14:creationId xmlns:p14="http://schemas.microsoft.com/office/powerpoint/2010/main" val="968103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95844"/>
            <a:ext cx="11942064" cy="921414"/>
          </a:xfrm>
        </p:spPr>
        <p:txBody>
          <a:bodyPr/>
          <a:lstStyle/>
          <a:p>
            <a:r>
              <a:rPr lang="en-US" sz="4800" dirty="0">
                <a:solidFill>
                  <a:schemeClr val="bg2"/>
                </a:solidFill>
              </a:rPr>
              <a:t>Create a program that : </a:t>
            </a:r>
            <a:br>
              <a:rPr lang="en-US" sz="3600" dirty="0"/>
            </a:br>
            <a:br>
              <a:rPr lang="en-US" sz="3600" dirty="0"/>
            </a:br>
            <a:r>
              <a:rPr lang="en-US" sz="3600" dirty="0"/>
              <a:t>Displays 4 films stored in an array</a:t>
            </a:r>
            <a:br>
              <a:rPr lang="en-US" sz="3600" dirty="0"/>
            </a:br>
            <a:br>
              <a:rPr lang="en-US" sz="3600" dirty="0"/>
            </a:br>
            <a:r>
              <a:rPr lang="en-US" sz="3600" dirty="0"/>
              <a:t>Use a loop to show each film in the array</a:t>
            </a:r>
            <a:br>
              <a:rPr lang="en-US" sz="3600" dirty="0"/>
            </a:br>
            <a:br>
              <a:rPr lang="en-US" sz="3600" dirty="0"/>
            </a:br>
            <a:r>
              <a:rPr lang="en-US" sz="3600" dirty="0"/>
              <a:t>Create a function called </a:t>
            </a:r>
            <a:r>
              <a:rPr lang="en-US" sz="3600" dirty="0" err="1"/>
              <a:t>filmCheck</a:t>
            </a:r>
            <a:r>
              <a:rPr lang="en-US" sz="3600" dirty="0"/>
              <a:t>() that checks if the 3</a:t>
            </a:r>
            <a:r>
              <a:rPr lang="en-US" sz="3600" baseline="30000" dirty="0"/>
              <a:t>rd</a:t>
            </a:r>
            <a:r>
              <a:rPr lang="en-US" sz="3600" dirty="0"/>
              <a:t> film in the array is Ghostbusters.</a:t>
            </a:r>
            <a:br>
              <a:rPr lang="en-US" sz="3600" dirty="0"/>
            </a:br>
            <a:br>
              <a:rPr lang="en-US" sz="3600" dirty="0"/>
            </a:br>
            <a:r>
              <a:rPr lang="en-US" sz="3600" dirty="0"/>
              <a:t>If it is, it should display they’re living the good life. If it isn’t, it should tell them they’re not good. Not good at all.</a:t>
            </a:r>
            <a:br>
              <a:rPr lang="en-US" sz="3600" dirty="0"/>
            </a:br>
            <a:endParaRPr lang="en-US" sz="3600" dirty="0"/>
          </a:p>
        </p:txBody>
      </p:sp>
    </p:spTree>
    <p:extLst>
      <p:ext uri="{BB962C8B-B14F-4D97-AF65-F5344CB8AC3E}">
        <p14:creationId xmlns:p14="http://schemas.microsoft.com/office/powerpoint/2010/main" val="69205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for (i = 0; i &lt; 10; i++) {…"/>
          <p:cNvSpPr txBox="1">
            <a:spLocks noGrp="1"/>
          </p:cNvSpPr>
          <p:nvPr>
            <p:ph type="title"/>
          </p:nvPr>
        </p:nvSpPr>
        <p:spPr>
          <a:xfrm>
            <a:off x="418011" y="3381281"/>
            <a:ext cx="10103224" cy="921414"/>
          </a:xfrm>
          <a:prstGeom prst="rect">
            <a:avLst/>
          </a:prstGeom>
        </p:spPr>
        <p:txBody>
          <a:bodyPr/>
          <a:lstStyle/>
          <a:p>
            <a:pPr defTabSz="657225">
              <a:defRPr sz="8960" b="0">
                <a:latin typeface="+mn-lt"/>
                <a:ea typeface="+mn-ea"/>
                <a:cs typeface="+mn-cs"/>
                <a:sym typeface="Helvetica Neue Medium"/>
              </a:defRPr>
            </a:pPr>
            <a:r>
              <a:rPr lang="en-US" sz="6000" b="1" dirty="0">
                <a:sym typeface="Helvetica Neue Medium"/>
              </a:rPr>
              <a:t>Generate 6 random numbers between 1-50</a:t>
            </a:r>
          </a:p>
        </p:txBody>
      </p:sp>
      <p:sp>
        <p:nvSpPr>
          <p:cNvPr id="5" name="Text Placeholder 2"/>
          <p:cNvSpPr txBox="1">
            <a:spLocks/>
          </p:cNvSpPr>
          <p:nvPr/>
        </p:nvSpPr>
        <p:spPr>
          <a:xfrm>
            <a:off x="418011" y="493101"/>
            <a:ext cx="8242663" cy="5813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6000" dirty="0">
                <a:solidFill>
                  <a:schemeClr val="tx2"/>
                </a:solidFill>
                <a:latin typeface="+mj-lt"/>
              </a:rPr>
              <a:t>Third things third</a:t>
            </a:r>
          </a:p>
        </p:txBody>
      </p:sp>
      <p:sp>
        <p:nvSpPr>
          <p:cNvPr id="2" name="TextBox 1"/>
          <p:cNvSpPr txBox="1"/>
          <p:nvPr/>
        </p:nvSpPr>
        <p:spPr>
          <a:xfrm>
            <a:off x="8157029" y="448491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0147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for (i = 0; i &lt; 10; i++) {…"/>
          <p:cNvSpPr txBox="1">
            <a:spLocks noGrp="1"/>
          </p:cNvSpPr>
          <p:nvPr>
            <p:ph type="title"/>
          </p:nvPr>
        </p:nvSpPr>
        <p:spPr>
          <a:xfrm>
            <a:off x="418011" y="3381281"/>
            <a:ext cx="10103224" cy="921414"/>
          </a:xfrm>
          <a:prstGeom prst="rect">
            <a:avLst/>
          </a:prstGeom>
        </p:spPr>
        <p:txBody>
          <a:bodyPr/>
          <a:lstStyle/>
          <a:p>
            <a:r>
              <a:rPr lang="nn-NO" sz="6000" dirty="0">
                <a:solidFill>
                  <a:schemeClr val="bg2"/>
                </a:solidFill>
              </a:rPr>
              <a:t>If </a:t>
            </a:r>
            <a:r>
              <a:rPr lang="nn-NO" sz="6000" dirty="0" err="1">
                <a:solidFill>
                  <a:schemeClr val="bg2"/>
                </a:solidFill>
              </a:rPr>
              <a:t>we</a:t>
            </a:r>
            <a:r>
              <a:rPr lang="nn-NO" sz="6000" dirty="0">
                <a:solidFill>
                  <a:schemeClr val="bg2"/>
                </a:solidFill>
              </a:rPr>
              <a:t> </a:t>
            </a:r>
            <a:r>
              <a:rPr lang="nn-NO" sz="6000" dirty="0" err="1">
                <a:solidFill>
                  <a:schemeClr val="bg2"/>
                </a:solidFill>
              </a:rPr>
              <a:t>can</a:t>
            </a:r>
            <a:r>
              <a:rPr lang="nn-NO" sz="6000" dirty="0">
                <a:solidFill>
                  <a:schemeClr val="bg2"/>
                </a:solidFill>
              </a:rPr>
              <a:t> </a:t>
            </a:r>
            <a:r>
              <a:rPr lang="nn-NO" sz="6000" dirty="0" err="1">
                <a:solidFill>
                  <a:schemeClr val="bg2"/>
                </a:solidFill>
              </a:rPr>
              <a:t>create</a:t>
            </a:r>
            <a:r>
              <a:rPr lang="nn-NO" sz="6000" dirty="0">
                <a:solidFill>
                  <a:schemeClr val="bg2"/>
                </a:solidFill>
              </a:rPr>
              <a:t> a loop to </a:t>
            </a:r>
            <a:r>
              <a:rPr lang="nn-NO" sz="6000" dirty="0" err="1">
                <a:solidFill>
                  <a:schemeClr val="bg2"/>
                </a:solidFill>
              </a:rPr>
              <a:t>put</a:t>
            </a:r>
            <a:r>
              <a:rPr lang="nn-NO" sz="6000" dirty="0">
                <a:solidFill>
                  <a:schemeClr val="bg2"/>
                </a:solidFill>
              </a:rPr>
              <a:t> 0-9 </a:t>
            </a:r>
            <a:r>
              <a:rPr lang="nn-NO" sz="6000" dirty="0" err="1">
                <a:solidFill>
                  <a:schemeClr val="bg2"/>
                </a:solidFill>
              </a:rPr>
              <a:t>on</a:t>
            </a:r>
            <a:r>
              <a:rPr lang="nn-NO" sz="6000" dirty="0">
                <a:solidFill>
                  <a:schemeClr val="bg2"/>
                </a:solidFill>
              </a:rPr>
              <a:t> </a:t>
            </a:r>
            <a:r>
              <a:rPr lang="nn-NO" sz="6000" dirty="0" err="1">
                <a:solidFill>
                  <a:schemeClr val="bg2"/>
                </a:solidFill>
              </a:rPr>
              <a:t>the</a:t>
            </a:r>
            <a:r>
              <a:rPr lang="nn-NO" sz="6000" dirty="0">
                <a:solidFill>
                  <a:schemeClr val="bg2"/>
                </a:solidFill>
              </a:rPr>
              <a:t> </a:t>
            </a:r>
            <a:r>
              <a:rPr lang="nn-NO" sz="6000" dirty="0" err="1">
                <a:solidFill>
                  <a:schemeClr val="bg2"/>
                </a:solidFill>
              </a:rPr>
              <a:t>screen</a:t>
            </a:r>
            <a:r>
              <a:rPr lang="nn-NO" sz="6000" dirty="0">
                <a:solidFill>
                  <a:schemeClr val="bg2"/>
                </a:solidFill>
              </a:rPr>
              <a:t>, </a:t>
            </a:r>
            <a:r>
              <a:rPr lang="nn-NO" sz="6000" dirty="0" err="1">
                <a:solidFill>
                  <a:schemeClr val="bg2"/>
                </a:solidFill>
              </a:rPr>
              <a:t>how</a:t>
            </a:r>
            <a:r>
              <a:rPr lang="nn-NO" sz="6000" dirty="0">
                <a:solidFill>
                  <a:schemeClr val="bg2"/>
                </a:solidFill>
              </a:rPr>
              <a:t> </a:t>
            </a:r>
            <a:r>
              <a:rPr lang="nn-NO" sz="6000" dirty="0" err="1">
                <a:solidFill>
                  <a:schemeClr val="bg2"/>
                </a:solidFill>
              </a:rPr>
              <a:t>can</a:t>
            </a:r>
            <a:r>
              <a:rPr lang="nn-NO" sz="6000" dirty="0">
                <a:solidFill>
                  <a:schemeClr val="bg2"/>
                </a:solidFill>
              </a:rPr>
              <a:t> </a:t>
            </a:r>
            <a:r>
              <a:rPr lang="nn-NO" sz="6000" dirty="0" err="1">
                <a:solidFill>
                  <a:schemeClr val="bg2"/>
                </a:solidFill>
              </a:rPr>
              <a:t>we</a:t>
            </a:r>
            <a:r>
              <a:rPr lang="nn-NO" sz="6000" dirty="0">
                <a:solidFill>
                  <a:schemeClr val="bg2"/>
                </a:solidFill>
              </a:rPr>
              <a:t> </a:t>
            </a:r>
            <a:r>
              <a:rPr lang="nn-NO" sz="6000" dirty="0" err="1">
                <a:solidFill>
                  <a:schemeClr val="bg2"/>
                </a:solidFill>
              </a:rPr>
              <a:t>count</a:t>
            </a:r>
            <a:r>
              <a:rPr lang="nn-NO" sz="6000" dirty="0">
                <a:solidFill>
                  <a:schemeClr val="bg2"/>
                </a:solidFill>
              </a:rPr>
              <a:t> from 9 to 0? </a:t>
            </a:r>
            <a:r>
              <a:rPr lang="nn-NO" sz="6000" dirty="0" err="1">
                <a:solidFill>
                  <a:schemeClr val="bg2"/>
                </a:solidFill>
              </a:rPr>
              <a:t>Try</a:t>
            </a:r>
            <a:r>
              <a:rPr lang="nn-NO" sz="6000" dirty="0">
                <a:solidFill>
                  <a:schemeClr val="bg2"/>
                </a:solidFill>
              </a:rPr>
              <a:t> it.</a:t>
            </a:r>
            <a:endParaRPr lang="nn-NO" sz="6000" dirty="0"/>
          </a:p>
        </p:txBody>
      </p:sp>
      <p:sp>
        <p:nvSpPr>
          <p:cNvPr id="5" name="Text Placeholder 2"/>
          <p:cNvSpPr txBox="1">
            <a:spLocks/>
          </p:cNvSpPr>
          <p:nvPr/>
        </p:nvSpPr>
        <p:spPr>
          <a:xfrm>
            <a:off x="418011" y="493101"/>
            <a:ext cx="8242663" cy="5813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6000" dirty="0">
                <a:solidFill>
                  <a:schemeClr val="tx2"/>
                </a:solidFill>
                <a:latin typeface="+mj-lt"/>
              </a:rPr>
              <a:t>Fourth things fourth</a:t>
            </a:r>
          </a:p>
        </p:txBody>
      </p:sp>
    </p:spTree>
    <p:extLst>
      <p:ext uri="{BB962C8B-B14F-4D97-AF65-F5344CB8AC3E}">
        <p14:creationId xmlns:p14="http://schemas.microsoft.com/office/powerpoint/2010/main" val="195890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for (i = 0; i &lt; 10; i++) {…"/>
          <p:cNvSpPr txBox="1">
            <a:spLocks noGrp="1"/>
          </p:cNvSpPr>
          <p:nvPr>
            <p:ph type="title"/>
          </p:nvPr>
        </p:nvSpPr>
        <p:spPr>
          <a:xfrm>
            <a:off x="418011" y="3381281"/>
            <a:ext cx="10103224" cy="921414"/>
          </a:xfrm>
          <a:prstGeom prst="rect">
            <a:avLst/>
          </a:prstGeom>
        </p:spPr>
        <p:txBody>
          <a:bodyPr/>
          <a:lstStyle/>
          <a:p>
            <a:r>
              <a:rPr lang="nn-NO" sz="6000" dirty="0">
                <a:solidFill>
                  <a:schemeClr val="bg2"/>
                </a:solidFill>
              </a:rPr>
              <a:t>for</a:t>
            </a:r>
            <a:r>
              <a:rPr lang="nn-NO" sz="6000" dirty="0"/>
              <a:t> (i = 9; i &gt;0; i--) {</a:t>
            </a:r>
            <a:br>
              <a:rPr lang="nn-NO" sz="6000" dirty="0"/>
            </a:br>
            <a:r>
              <a:rPr lang="nn-NO" sz="6000" dirty="0"/>
              <a:t>console.log(i);</a:t>
            </a:r>
            <a:br>
              <a:rPr lang="nn-NO" sz="6000" dirty="0"/>
            </a:br>
            <a:r>
              <a:rPr lang="nn-NO" sz="6000" dirty="0"/>
              <a:t>}</a:t>
            </a:r>
          </a:p>
        </p:txBody>
      </p:sp>
      <p:sp>
        <p:nvSpPr>
          <p:cNvPr id="5" name="Text Placeholder 2"/>
          <p:cNvSpPr txBox="1">
            <a:spLocks/>
          </p:cNvSpPr>
          <p:nvPr/>
        </p:nvSpPr>
        <p:spPr>
          <a:xfrm>
            <a:off x="418011" y="493101"/>
            <a:ext cx="8242663" cy="5813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6000" dirty="0">
                <a:solidFill>
                  <a:schemeClr val="tx2"/>
                </a:solidFill>
                <a:latin typeface="+mj-lt"/>
              </a:rPr>
              <a:t>Fourth things fourth</a:t>
            </a:r>
          </a:p>
        </p:txBody>
      </p:sp>
    </p:spTree>
    <p:extLst>
      <p:ext uri="{BB962C8B-B14F-4D97-AF65-F5344CB8AC3E}">
        <p14:creationId xmlns:p14="http://schemas.microsoft.com/office/powerpoint/2010/main" val="203388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Moving on. Loop de loop</a:t>
            </a:r>
          </a:p>
        </p:txBody>
      </p:sp>
    </p:spTree>
    <p:extLst>
      <p:ext uri="{BB962C8B-B14F-4D97-AF65-F5344CB8AC3E}">
        <p14:creationId xmlns:p14="http://schemas.microsoft.com/office/powerpoint/2010/main" val="355944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713" y="620486"/>
            <a:ext cx="10103224" cy="921414"/>
          </a:xfrm>
        </p:spPr>
        <p:txBody>
          <a:bodyPr/>
          <a:lstStyle/>
          <a:p>
            <a:r>
              <a:rPr lang="en-US" dirty="0">
                <a:solidFill>
                  <a:schemeClr val="tx1"/>
                </a:solidFill>
              </a:rPr>
              <a:t>Imagine doing the same thing over and over and over again. </a:t>
            </a:r>
            <a:br>
              <a:rPr lang="en-US" dirty="0">
                <a:solidFill>
                  <a:schemeClr val="tx1"/>
                </a:solidFill>
              </a:rPr>
            </a:br>
            <a:br>
              <a:rPr lang="en-US" dirty="0">
                <a:solidFill>
                  <a:schemeClr val="tx1"/>
                </a:solidFill>
              </a:rPr>
            </a:br>
            <a:r>
              <a:rPr lang="en-US" dirty="0">
                <a:solidFill>
                  <a:schemeClr val="tx1"/>
                </a:solidFill>
              </a:rPr>
              <a:t>For example, if we made Imran get us a coffee bean…</a:t>
            </a:r>
          </a:p>
        </p:txBody>
      </p:sp>
    </p:spTree>
    <p:extLst>
      <p:ext uri="{BB962C8B-B14F-4D97-AF65-F5344CB8AC3E}">
        <p14:creationId xmlns:p14="http://schemas.microsoft.com/office/powerpoint/2010/main" val="918235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713" y="620486"/>
            <a:ext cx="10103224" cy="921414"/>
          </a:xfrm>
        </p:spPr>
        <p:txBody>
          <a:bodyPr/>
          <a:lstStyle/>
          <a:p>
            <a:r>
              <a:rPr lang="en-US" dirty="0">
                <a:solidFill>
                  <a:schemeClr val="tx1"/>
                </a:solidFill>
              </a:rPr>
              <a:t>And then we asked him to get us another coffee bean… and another… </a:t>
            </a:r>
            <a:r>
              <a:rPr lang="en-US" dirty="0" err="1">
                <a:solidFill>
                  <a:schemeClr val="tx1"/>
                </a:solidFill>
              </a:rPr>
              <a:t>urgh</a:t>
            </a:r>
            <a:r>
              <a:rPr lang="en-US" dirty="0">
                <a:solidFill>
                  <a:schemeClr val="tx1"/>
                </a:solidFill>
              </a:rPr>
              <a:t>.</a:t>
            </a:r>
          </a:p>
        </p:txBody>
      </p:sp>
    </p:spTree>
    <p:extLst>
      <p:ext uri="{BB962C8B-B14F-4D97-AF65-F5344CB8AC3E}">
        <p14:creationId xmlns:p14="http://schemas.microsoft.com/office/powerpoint/2010/main" val="2857736604"/>
      </p:ext>
    </p:extLst>
  </p:cSld>
  <p:clrMapOvr>
    <a:masterClrMapping/>
  </p:clrMapOvr>
</p:sld>
</file>

<file path=ppt/theme/theme1.xml><?xml version="1.0" encoding="utf-8"?>
<a:theme xmlns:a="http://schemas.openxmlformats.org/drawingml/2006/main" name="Office Theme">
  <a:themeElements>
    <a:clrScheme name="{codenation}">
      <a:dk1>
        <a:srgbClr val="274E9B"/>
      </a:dk1>
      <a:lt1>
        <a:srgbClr val="FFFFFF"/>
      </a:lt1>
      <a:dk2>
        <a:srgbClr val="010101"/>
      </a:dk2>
      <a:lt2>
        <a:srgbClr val="F5B32F"/>
      </a:lt2>
      <a:accent1>
        <a:srgbClr val="274E9B"/>
      </a:accent1>
      <a:accent2>
        <a:srgbClr val="F5B32F"/>
      </a:accent2>
      <a:accent3>
        <a:srgbClr val="010101"/>
      </a:accent3>
      <a:accent4>
        <a:srgbClr val="CECCCC"/>
      </a:accent4>
      <a:accent5>
        <a:srgbClr val="444444"/>
      </a:accent5>
      <a:accent6>
        <a:srgbClr val="FFFFFF"/>
      </a:accent6>
      <a:hlink>
        <a:srgbClr val="0563C1"/>
      </a:hlink>
      <a:folHlink>
        <a:srgbClr val="954F72"/>
      </a:folHlink>
    </a:clrScheme>
    <a:fontScheme name="{codenation}">
      <a:majorFont>
        <a:latin typeface="Gilroy ExtraBold"/>
        <a:ea typeface=""/>
        <a:cs typeface=""/>
      </a:majorFont>
      <a:minorFont>
        <a:latin typeface="Gilroy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16493</TotalTime>
  <Words>356</Words>
  <Application>Microsoft Macintosh PowerPoint</Application>
  <PresentationFormat>Widescreen</PresentationFormat>
  <Paragraphs>40</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Apple Color Emoji</vt:lpstr>
      <vt:lpstr>Arial</vt:lpstr>
      <vt:lpstr>Calibri</vt:lpstr>
      <vt:lpstr>Gilroy ExtraBold</vt:lpstr>
      <vt:lpstr>Gilroy Light</vt:lpstr>
      <vt:lpstr>Helvetica Neue Medium</vt:lpstr>
      <vt:lpstr>Helvetica Neue Thin</vt:lpstr>
      <vt:lpstr>Office Theme</vt:lpstr>
      <vt:lpstr>Develop</vt:lpstr>
      <vt:lpstr>Create a function for a sub sandwich order : 5 toppings</vt:lpstr>
      <vt:lpstr>Create an array with 3 values and then add another to the start of the array using a method</vt:lpstr>
      <vt:lpstr>Generate 6 random numbers between 1-50</vt:lpstr>
      <vt:lpstr>If we can create a loop to put 0-9 on the screen, how can we count from 9 to 0? Try it.</vt:lpstr>
      <vt:lpstr>for (i = 9; i &gt;0; i--) { console.log(i); }</vt:lpstr>
      <vt:lpstr>PowerPoint Presentation</vt:lpstr>
      <vt:lpstr>Imagine doing the same thing over and over and over again.   For example, if we made Imran get us a coffee bean…</vt:lpstr>
      <vt:lpstr>And then we asked him to get us another coffee bean… and another… urgh.</vt:lpstr>
      <vt:lpstr>Or updating Man City’s goals for the season</vt:lpstr>
      <vt:lpstr>Iteration in Coding</vt:lpstr>
      <vt:lpstr>If I said to you make an array of your 3 favourite drinks and log each to the console…</vt:lpstr>
      <vt:lpstr>1) I’d expect you to have a bloody good time doing it  2) I’d expect you to do something like this</vt:lpstr>
      <vt:lpstr>let favouriteDrinks = ['Coke', 'Fanta', ‘Tonic’];  console.log(favouriteDrinks[0]); console.log(favouriteDrinks[1]); console.log(favouriteDrinks[2]);</vt:lpstr>
      <vt:lpstr>But imagine if I said 1000 drinks</vt:lpstr>
      <vt:lpstr>🤔</vt:lpstr>
      <vt:lpstr>Let’s make this code work for us.</vt:lpstr>
      <vt:lpstr>let favouriteDrinks = ['Coke', 'Fanta', 'Tonic', 'Red Bull'];  for (let drinksIndex = 0; drinksIndex &lt; favouriteDrinks.length; drinksIndex++) {    console.log(favouriteDrinks[drinksIndex]);  }</vt:lpstr>
      <vt:lpstr>let favouriteChoco= [‘Mars’, ‘Snickers’, ‘Dairy Milk', ‘Picnic’];  for (chocoIndex = 0; chocoIndex &lt; favouriteChoco.length; chocoIndex++ ) {  console.log(favouriteChoco[chocoIndex]);  }  </vt:lpstr>
      <vt:lpstr>Create an array that lists your favourite films, up to 5 elements  Add 2 more using a method  Use a loop to cycle through the array   for ( let filmIndex = 0 ….)</vt:lpstr>
      <vt:lpstr>While loops</vt:lpstr>
      <vt:lpstr>For loops run a finite, or limited number of times. A while loop is a little different</vt:lpstr>
      <vt:lpstr>while (condition) {  // do stuff  }</vt:lpstr>
      <vt:lpstr>let cards = ['Diamond', 'Spade', 'Heart', 'Club'];   let currentCard = 'Spade’  while (currentCard !== 'Spade')   {    console.log(currentCard)  }</vt:lpstr>
      <vt:lpstr>!==  huh?</vt:lpstr>
      <vt:lpstr>! Is used to say ”NOT” so !== means not equal to… </vt:lpstr>
      <vt:lpstr>|| is used to say ”OR”</vt:lpstr>
      <vt:lpstr>&amp;&amp; is used to say ”AND”</vt:lpstr>
      <vt:lpstr>let cards = ['Diamond', 'Spade', 'Heart', 'Club'];   let currentCard = 'Spade’  while (currentCard !== 'Spade')   {    console.log(currentCard)  }</vt:lpstr>
      <vt:lpstr>let cards = ['Diamond', 'Spade', 'Heart', 'Club'];   let currentCard = 'Spade’  while (currentCard !== 'Spade')   {    console.log(currentCard)    currentCard = cards[Math.floor(Math.random() * 4)];  }  console.log(currentCard)</vt:lpstr>
      <vt:lpstr>Create a program that :   Displays 4 films stored in an array  Use a loop to show each film in the array  Create a function called filmCheck() that checks if the 3rd film in the array is Ghostbusters.  If it is, it should display they’re living the good life. If it isn’t, it should tell them they’re not good. Not good at all. </vt:lpstr>
    </vt:vector>
  </TitlesOfParts>
  <Company>TheCloudService</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Dawson</dc:creator>
  <cp:lastModifiedBy>Microsoft Office User</cp:lastModifiedBy>
  <cp:revision>190</cp:revision>
  <cp:lastPrinted>2017-10-25T08:12:13Z</cp:lastPrinted>
  <dcterms:created xsi:type="dcterms:W3CDTF">2017-05-15T08:32:52Z</dcterms:created>
  <dcterms:modified xsi:type="dcterms:W3CDTF">2018-08-13T09:58:35Z</dcterms:modified>
</cp:coreProperties>
</file>